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Ubuntu"/>
      <p:regular r:id="rId13"/>
      <p:bold r:id="rId14"/>
      <p:italic r:id="rId15"/>
      <p:boldItalic r:id="rId16"/>
    </p:embeddedFont>
    <p:embeddedFont>
      <p:font typeface="Overlock"/>
      <p:regular r:id="rId17"/>
      <p:bold r:id="rId18"/>
      <p:italic r:id="rId19"/>
      <p:boldItalic r:id="rId20"/>
    </p:embeddedFont>
    <p:embeddedFont>
      <p:font typeface="Cantata One"/>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Overlock-bold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CantataOne-regular.fntdata"/><Relationship Id="rId13" Type="http://schemas.openxmlformats.org/officeDocument/2006/relationships/font" Target="fonts/Ubuntu-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Ubuntu-italic.fntdata"/><Relationship Id="rId14" Type="http://schemas.openxmlformats.org/officeDocument/2006/relationships/font" Target="fonts/Ubuntu-bold.fntdata"/><Relationship Id="rId17" Type="http://schemas.openxmlformats.org/officeDocument/2006/relationships/font" Target="fonts/Overlock-regular.fntdata"/><Relationship Id="rId16" Type="http://schemas.openxmlformats.org/officeDocument/2006/relationships/font" Target="fonts/Ubuntu-boldItalic.fntdata"/><Relationship Id="rId5" Type="http://schemas.openxmlformats.org/officeDocument/2006/relationships/slide" Target="slides/slide1.xml"/><Relationship Id="rId19" Type="http://schemas.openxmlformats.org/officeDocument/2006/relationships/font" Target="fonts/Overlock-italic.fntdata"/><Relationship Id="rId6" Type="http://schemas.openxmlformats.org/officeDocument/2006/relationships/slide" Target="slides/slide2.xml"/><Relationship Id="rId18" Type="http://schemas.openxmlformats.org/officeDocument/2006/relationships/font" Target="fonts/Overlock-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12634" lvl="1" marL="457135" marR="0" rtl="0" algn="l">
              <a:spcBef>
                <a:spcPts val="0"/>
              </a:spcBef>
              <a:spcAft>
                <a:spcPts val="0"/>
              </a:spcAft>
              <a:buNone/>
              <a:defRPr b="1" i="0" sz="1000" u="none" cap="none" strike="noStrike">
                <a:solidFill>
                  <a:schemeClr val="lt1"/>
                </a:solidFill>
                <a:latin typeface="Arial"/>
                <a:ea typeface="Arial"/>
                <a:cs typeface="Arial"/>
                <a:sym typeface="Arial"/>
              </a:defRPr>
            </a:lvl2pPr>
            <a:lvl3pPr indent="-12569" lvl="2" marL="914270" marR="0" rtl="0" algn="l">
              <a:spcBef>
                <a:spcPts val="0"/>
              </a:spcBef>
              <a:spcAft>
                <a:spcPts val="0"/>
              </a:spcAft>
              <a:buNone/>
              <a:defRPr b="1" i="0" sz="1000" u="none" cap="none" strike="noStrike">
                <a:solidFill>
                  <a:schemeClr val="lt1"/>
                </a:solidFill>
                <a:latin typeface="Arial"/>
                <a:ea typeface="Arial"/>
                <a:cs typeface="Arial"/>
                <a:sym typeface="Arial"/>
              </a:defRPr>
            </a:lvl3pPr>
            <a:lvl4pPr indent="-12504" lvl="3" marL="1371405" marR="0" rtl="0" algn="l">
              <a:spcBef>
                <a:spcPts val="0"/>
              </a:spcBef>
              <a:spcAft>
                <a:spcPts val="0"/>
              </a:spcAft>
              <a:buNone/>
              <a:defRPr b="1" i="0" sz="1000" u="none" cap="none" strike="noStrike">
                <a:solidFill>
                  <a:schemeClr val="lt1"/>
                </a:solidFill>
                <a:latin typeface="Arial"/>
                <a:ea typeface="Arial"/>
                <a:cs typeface="Arial"/>
                <a:sym typeface="Arial"/>
              </a:defRPr>
            </a:lvl4pPr>
            <a:lvl5pPr indent="-12439" lvl="4" marL="1828540" marR="0" rtl="0" algn="l">
              <a:spcBef>
                <a:spcPts val="0"/>
              </a:spcBef>
              <a:spcAft>
                <a:spcPts val="0"/>
              </a:spcAft>
              <a:buNone/>
              <a:defRPr b="1" i="0" sz="1000" u="none" cap="none" strike="noStrike">
                <a:solidFill>
                  <a:schemeClr val="lt1"/>
                </a:solidFill>
                <a:latin typeface="Arial"/>
                <a:ea typeface="Arial"/>
                <a:cs typeface="Arial"/>
                <a:sym typeface="Arial"/>
              </a:defRPr>
            </a:lvl5pPr>
            <a:lvl6pPr indent="-12375" lvl="5" marL="2285675" marR="0" rtl="0" algn="l">
              <a:spcBef>
                <a:spcPts val="0"/>
              </a:spcBef>
              <a:buNone/>
              <a:defRPr b="1" i="0" sz="1000" u="none" cap="none" strike="noStrike">
                <a:solidFill>
                  <a:schemeClr val="lt1"/>
                </a:solidFill>
                <a:latin typeface="Arial"/>
                <a:ea typeface="Arial"/>
                <a:cs typeface="Arial"/>
                <a:sym typeface="Arial"/>
              </a:defRPr>
            </a:lvl6pPr>
            <a:lvl7pPr indent="-12309" lvl="6" marL="2742810" marR="0" rtl="0" algn="l">
              <a:spcBef>
                <a:spcPts val="0"/>
              </a:spcBef>
              <a:buNone/>
              <a:defRPr b="1" i="0" sz="1000" u="none" cap="none" strike="noStrike">
                <a:solidFill>
                  <a:schemeClr val="lt1"/>
                </a:solidFill>
                <a:latin typeface="Arial"/>
                <a:ea typeface="Arial"/>
                <a:cs typeface="Arial"/>
                <a:sym typeface="Arial"/>
              </a:defRPr>
            </a:lvl7pPr>
            <a:lvl8pPr indent="-12245" lvl="7" marL="3199946" marR="0" rtl="0" algn="l">
              <a:spcBef>
                <a:spcPts val="0"/>
              </a:spcBef>
              <a:buNone/>
              <a:defRPr b="1" i="0" sz="1000" u="none" cap="none" strike="noStrike">
                <a:solidFill>
                  <a:schemeClr val="lt1"/>
                </a:solidFill>
                <a:latin typeface="Arial"/>
                <a:ea typeface="Arial"/>
                <a:cs typeface="Arial"/>
                <a:sym typeface="Arial"/>
              </a:defRPr>
            </a:lvl8pPr>
            <a:lvl9pPr indent="-12181" lvl="8" marL="3657081" marR="0" rtl="0" algn="l">
              <a:spcBef>
                <a:spcPts val="0"/>
              </a:spcBef>
              <a:buNone/>
              <a:defRPr b="1" i="0" sz="1000" u="none" cap="none" strike="noStrike">
                <a:solidFill>
                  <a:schemeClr val="lt1"/>
                </a:solidFill>
                <a:latin typeface="Arial"/>
                <a:ea typeface="Arial"/>
                <a:cs typeface="Arial"/>
                <a:sym typeface="A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Arial"/>
                <a:ea typeface="Arial"/>
                <a:cs typeface="Arial"/>
                <a:sym typeface="Arial"/>
              </a:defRPr>
            </a:lvl1pPr>
            <a:lvl2pPr indent="-12634" lvl="1" marL="457135" marR="0" rtl="0" algn="l">
              <a:spcBef>
                <a:spcPts val="0"/>
              </a:spcBef>
              <a:spcAft>
                <a:spcPts val="0"/>
              </a:spcAft>
              <a:buNone/>
              <a:defRPr b="1" i="0" sz="1000" u="none" cap="none" strike="noStrike">
                <a:solidFill>
                  <a:schemeClr val="lt1"/>
                </a:solidFill>
                <a:latin typeface="Arial"/>
                <a:ea typeface="Arial"/>
                <a:cs typeface="Arial"/>
                <a:sym typeface="Arial"/>
              </a:defRPr>
            </a:lvl2pPr>
            <a:lvl3pPr indent="-12569" lvl="2" marL="914270" marR="0" rtl="0" algn="l">
              <a:spcBef>
                <a:spcPts val="0"/>
              </a:spcBef>
              <a:spcAft>
                <a:spcPts val="0"/>
              </a:spcAft>
              <a:buNone/>
              <a:defRPr b="1" i="0" sz="1000" u="none" cap="none" strike="noStrike">
                <a:solidFill>
                  <a:schemeClr val="lt1"/>
                </a:solidFill>
                <a:latin typeface="Arial"/>
                <a:ea typeface="Arial"/>
                <a:cs typeface="Arial"/>
                <a:sym typeface="Arial"/>
              </a:defRPr>
            </a:lvl3pPr>
            <a:lvl4pPr indent="-12504" lvl="3" marL="1371405" marR="0" rtl="0" algn="l">
              <a:spcBef>
                <a:spcPts val="0"/>
              </a:spcBef>
              <a:spcAft>
                <a:spcPts val="0"/>
              </a:spcAft>
              <a:buNone/>
              <a:defRPr b="1" i="0" sz="1000" u="none" cap="none" strike="noStrike">
                <a:solidFill>
                  <a:schemeClr val="lt1"/>
                </a:solidFill>
                <a:latin typeface="Arial"/>
                <a:ea typeface="Arial"/>
                <a:cs typeface="Arial"/>
                <a:sym typeface="Arial"/>
              </a:defRPr>
            </a:lvl4pPr>
            <a:lvl5pPr indent="-12439" lvl="4" marL="1828540" marR="0" rtl="0" algn="l">
              <a:spcBef>
                <a:spcPts val="0"/>
              </a:spcBef>
              <a:spcAft>
                <a:spcPts val="0"/>
              </a:spcAft>
              <a:buNone/>
              <a:defRPr b="1" i="0" sz="1000" u="none" cap="none" strike="noStrike">
                <a:solidFill>
                  <a:schemeClr val="lt1"/>
                </a:solidFill>
                <a:latin typeface="Arial"/>
                <a:ea typeface="Arial"/>
                <a:cs typeface="Arial"/>
                <a:sym typeface="Arial"/>
              </a:defRPr>
            </a:lvl5pPr>
            <a:lvl6pPr indent="-12375" lvl="5" marL="2285675" marR="0" rtl="0" algn="l">
              <a:spcBef>
                <a:spcPts val="0"/>
              </a:spcBef>
              <a:buNone/>
              <a:defRPr b="1" i="0" sz="1000" u="none" cap="none" strike="noStrike">
                <a:solidFill>
                  <a:schemeClr val="lt1"/>
                </a:solidFill>
                <a:latin typeface="Arial"/>
                <a:ea typeface="Arial"/>
                <a:cs typeface="Arial"/>
                <a:sym typeface="Arial"/>
              </a:defRPr>
            </a:lvl6pPr>
            <a:lvl7pPr indent="-12309" lvl="6" marL="2742810" marR="0" rtl="0" algn="l">
              <a:spcBef>
                <a:spcPts val="0"/>
              </a:spcBef>
              <a:buNone/>
              <a:defRPr b="1" i="0" sz="1000" u="none" cap="none" strike="noStrike">
                <a:solidFill>
                  <a:schemeClr val="lt1"/>
                </a:solidFill>
                <a:latin typeface="Arial"/>
                <a:ea typeface="Arial"/>
                <a:cs typeface="Arial"/>
                <a:sym typeface="Arial"/>
              </a:defRPr>
            </a:lvl7pPr>
            <a:lvl8pPr indent="-12245" lvl="7" marL="3199946" marR="0" rtl="0" algn="l">
              <a:spcBef>
                <a:spcPts val="0"/>
              </a:spcBef>
              <a:buNone/>
              <a:defRPr b="1" i="0" sz="1000" u="none" cap="none" strike="noStrike">
                <a:solidFill>
                  <a:schemeClr val="lt1"/>
                </a:solidFill>
                <a:latin typeface="Arial"/>
                <a:ea typeface="Arial"/>
                <a:cs typeface="Arial"/>
                <a:sym typeface="Arial"/>
              </a:defRPr>
            </a:lvl8pPr>
            <a:lvl9pPr indent="-12181" lvl="8" marL="3657081" marR="0" rtl="0" algn="l">
              <a:spcBef>
                <a:spcPts val="0"/>
              </a:spcBef>
              <a:buNone/>
              <a:defRPr b="1" i="0" sz="1000" u="none" cap="none" strike="noStrike">
                <a:solidFill>
                  <a:schemeClr val="lt1"/>
                </a:solidFill>
                <a:latin typeface="Arial"/>
                <a:ea typeface="Arial"/>
                <a:cs typeface="Arial"/>
                <a:sym typeface="Arial"/>
              </a:defRPr>
            </a:lvl9pPr>
          </a:lstStyle>
          <a:p/>
        </p:txBody>
      </p:sp>
      <p:sp>
        <p:nvSpPr>
          <p:cNvPr id="5" name="Shape 5"/>
          <p:cNvSpPr/>
          <p:nvPr>
            <p:ph idx="3"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chemeClr val="dk1"/>
                </a:solidFill>
                <a:latin typeface="Arial"/>
                <a:ea typeface="Arial"/>
                <a:cs typeface="Arial"/>
                <a:sym typeface="Arial"/>
              </a:defRPr>
            </a:lvl1pPr>
            <a:lvl2pPr indent="-12634" lvl="1" marL="457135" marR="0" rtl="0" algn="l">
              <a:spcBef>
                <a:spcPts val="360"/>
              </a:spcBef>
              <a:spcAft>
                <a:spcPts val="0"/>
              </a:spcAft>
              <a:buNone/>
              <a:defRPr b="0" i="0" sz="1200" u="none" cap="none" strike="noStrike">
                <a:solidFill>
                  <a:schemeClr val="dk1"/>
                </a:solidFill>
                <a:latin typeface="Arial"/>
                <a:ea typeface="Arial"/>
                <a:cs typeface="Arial"/>
                <a:sym typeface="Arial"/>
              </a:defRPr>
            </a:lvl2pPr>
            <a:lvl3pPr indent="-12569" lvl="2" marL="914270" marR="0" rtl="0" algn="l">
              <a:spcBef>
                <a:spcPts val="360"/>
              </a:spcBef>
              <a:spcAft>
                <a:spcPts val="0"/>
              </a:spcAft>
              <a:buNone/>
              <a:defRPr b="0" i="0" sz="1200" u="none" cap="none" strike="noStrike">
                <a:solidFill>
                  <a:schemeClr val="dk1"/>
                </a:solidFill>
                <a:latin typeface="Arial"/>
                <a:ea typeface="Arial"/>
                <a:cs typeface="Arial"/>
                <a:sym typeface="Arial"/>
              </a:defRPr>
            </a:lvl3pPr>
            <a:lvl4pPr indent="-12504" lvl="3" marL="1371405" marR="0" rtl="0" algn="l">
              <a:spcBef>
                <a:spcPts val="360"/>
              </a:spcBef>
              <a:spcAft>
                <a:spcPts val="0"/>
              </a:spcAft>
              <a:buNone/>
              <a:defRPr b="0" i="0" sz="1200" u="none" cap="none" strike="noStrike">
                <a:solidFill>
                  <a:schemeClr val="dk1"/>
                </a:solidFill>
                <a:latin typeface="Arial"/>
                <a:ea typeface="Arial"/>
                <a:cs typeface="Arial"/>
                <a:sym typeface="Arial"/>
              </a:defRPr>
            </a:lvl4pPr>
            <a:lvl5pPr indent="-12439" lvl="4" marL="1828540" marR="0" rtl="0" algn="l">
              <a:spcBef>
                <a:spcPts val="360"/>
              </a:spcBef>
              <a:spcAft>
                <a:spcPts val="0"/>
              </a:spcAft>
              <a:buNone/>
              <a:defRPr b="0" i="0" sz="1200" u="none" cap="none" strike="noStrike">
                <a:solidFill>
                  <a:schemeClr val="dk1"/>
                </a:solidFill>
                <a:latin typeface="Arial"/>
                <a:ea typeface="Arial"/>
                <a:cs typeface="Arial"/>
                <a:sym typeface="Arial"/>
              </a:defRPr>
            </a:lvl5pPr>
            <a:lvl6pPr indent="-12375" lvl="5" marL="2285675" marR="0" rtl="0" algn="l">
              <a:spcBef>
                <a:spcPts val="0"/>
              </a:spcBef>
              <a:buNone/>
              <a:defRPr b="0" i="0" sz="1200" u="none" cap="none" strike="noStrike">
                <a:solidFill>
                  <a:schemeClr val="dk1"/>
                </a:solidFill>
                <a:latin typeface="Calibri"/>
                <a:ea typeface="Calibri"/>
                <a:cs typeface="Calibri"/>
                <a:sym typeface="Calibri"/>
              </a:defRPr>
            </a:lvl6pPr>
            <a:lvl7pPr indent="-12309" lvl="6" marL="2742810" marR="0" rtl="0" algn="l">
              <a:spcBef>
                <a:spcPts val="0"/>
              </a:spcBef>
              <a:buNone/>
              <a:defRPr b="0" i="0" sz="1200" u="none" cap="none" strike="noStrike">
                <a:solidFill>
                  <a:schemeClr val="dk1"/>
                </a:solidFill>
                <a:latin typeface="Calibri"/>
                <a:ea typeface="Calibri"/>
                <a:cs typeface="Calibri"/>
                <a:sym typeface="Calibri"/>
              </a:defRPr>
            </a:lvl7pPr>
            <a:lvl8pPr indent="-12245" lvl="7" marL="3199946" marR="0" rtl="0" algn="l">
              <a:spcBef>
                <a:spcPts val="0"/>
              </a:spcBef>
              <a:buNone/>
              <a:defRPr b="0" i="0" sz="1200" u="none" cap="none" strike="noStrike">
                <a:solidFill>
                  <a:schemeClr val="dk1"/>
                </a:solidFill>
                <a:latin typeface="Calibri"/>
                <a:ea typeface="Calibri"/>
                <a:cs typeface="Calibri"/>
                <a:sym typeface="Calibri"/>
              </a:defRPr>
            </a:lvl8pPr>
            <a:lvl9pPr indent="-12181" lvl="8" marL="3657081"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12634" lvl="1" marL="457135" marR="0" rtl="0" algn="l">
              <a:spcBef>
                <a:spcPts val="0"/>
              </a:spcBef>
              <a:spcAft>
                <a:spcPts val="0"/>
              </a:spcAft>
              <a:buNone/>
              <a:defRPr b="1" i="0" sz="1000" u="none" cap="none" strike="noStrike">
                <a:solidFill>
                  <a:schemeClr val="lt1"/>
                </a:solidFill>
                <a:latin typeface="Arial"/>
                <a:ea typeface="Arial"/>
                <a:cs typeface="Arial"/>
                <a:sym typeface="Arial"/>
              </a:defRPr>
            </a:lvl2pPr>
            <a:lvl3pPr indent="-12569" lvl="2" marL="914270" marR="0" rtl="0" algn="l">
              <a:spcBef>
                <a:spcPts val="0"/>
              </a:spcBef>
              <a:spcAft>
                <a:spcPts val="0"/>
              </a:spcAft>
              <a:buNone/>
              <a:defRPr b="1" i="0" sz="1000" u="none" cap="none" strike="noStrike">
                <a:solidFill>
                  <a:schemeClr val="lt1"/>
                </a:solidFill>
                <a:latin typeface="Arial"/>
                <a:ea typeface="Arial"/>
                <a:cs typeface="Arial"/>
                <a:sym typeface="Arial"/>
              </a:defRPr>
            </a:lvl3pPr>
            <a:lvl4pPr indent="-12504" lvl="3" marL="1371405" marR="0" rtl="0" algn="l">
              <a:spcBef>
                <a:spcPts val="0"/>
              </a:spcBef>
              <a:spcAft>
                <a:spcPts val="0"/>
              </a:spcAft>
              <a:buNone/>
              <a:defRPr b="1" i="0" sz="1000" u="none" cap="none" strike="noStrike">
                <a:solidFill>
                  <a:schemeClr val="lt1"/>
                </a:solidFill>
                <a:latin typeface="Arial"/>
                <a:ea typeface="Arial"/>
                <a:cs typeface="Arial"/>
                <a:sym typeface="Arial"/>
              </a:defRPr>
            </a:lvl4pPr>
            <a:lvl5pPr indent="-12439" lvl="4" marL="1828540" marR="0" rtl="0" algn="l">
              <a:spcBef>
                <a:spcPts val="0"/>
              </a:spcBef>
              <a:spcAft>
                <a:spcPts val="0"/>
              </a:spcAft>
              <a:buNone/>
              <a:defRPr b="1" i="0" sz="1000" u="none" cap="none" strike="noStrike">
                <a:solidFill>
                  <a:schemeClr val="lt1"/>
                </a:solidFill>
                <a:latin typeface="Arial"/>
                <a:ea typeface="Arial"/>
                <a:cs typeface="Arial"/>
                <a:sym typeface="Arial"/>
              </a:defRPr>
            </a:lvl5pPr>
            <a:lvl6pPr indent="-12375" lvl="5" marL="2285675" marR="0" rtl="0" algn="l">
              <a:spcBef>
                <a:spcPts val="0"/>
              </a:spcBef>
              <a:buNone/>
              <a:defRPr b="1" i="0" sz="1000" u="none" cap="none" strike="noStrike">
                <a:solidFill>
                  <a:schemeClr val="lt1"/>
                </a:solidFill>
                <a:latin typeface="Arial"/>
                <a:ea typeface="Arial"/>
                <a:cs typeface="Arial"/>
                <a:sym typeface="Arial"/>
              </a:defRPr>
            </a:lvl6pPr>
            <a:lvl7pPr indent="-12309" lvl="6" marL="2742810" marR="0" rtl="0" algn="l">
              <a:spcBef>
                <a:spcPts val="0"/>
              </a:spcBef>
              <a:buNone/>
              <a:defRPr b="1" i="0" sz="1000" u="none" cap="none" strike="noStrike">
                <a:solidFill>
                  <a:schemeClr val="lt1"/>
                </a:solidFill>
                <a:latin typeface="Arial"/>
                <a:ea typeface="Arial"/>
                <a:cs typeface="Arial"/>
                <a:sym typeface="Arial"/>
              </a:defRPr>
            </a:lvl7pPr>
            <a:lvl8pPr indent="-12245" lvl="7" marL="3199946" marR="0" rtl="0" algn="l">
              <a:spcBef>
                <a:spcPts val="0"/>
              </a:spcBef>
              <a:buNone/>
              <a:defRPr b="1" i="0" sz="1000" u="none" cap="none" strike="noStrike">
                <a:solidFill>
                  <a:schemeClr val="lt1"/>
                </a:solidFill>
                <a:latin typeface="Arial"/>
                <a:ea typeface="Arial"/>
                <a:cs typeface="Arial"/>
                <a:sym typeface="Arial"/>
              </a:defRPr>
            </a:lvl8pPr>
            <a:lvl9pPr indent="-12181" lvl="8" marL="3657081" marR="0" rtl="0" algn="l">
              <a:spcBef>
                <a:spcPts val="0"/>
              </a:spcBef>
              <a:buNone/>
              <a:defRPr b="1" i="0" sz="1000" u="none" cap="none" strike="noStrike">
                <a:solidFill>
                  <a:schemeClr val="lt1"/>
                </a:solidFill>
                <a:latin typeface="Arial"/>
                <a:ea typeface="Arial"/>
                <a:cs typeface="Arial"/>
                <a:sym typeface="Arial"/>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GB"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9" name="Shape 16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74" name="Shape 17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84" name="Shape 18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195" name="Shape 19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07" name="Shape 20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20" name="Shape 22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32" name="Shape 23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a:noFill/>
          </a:ln>
        </p:spPr>
      </p:sp>
      <p:sp>
        <p:nvSpPr>
          <p:cNvPr id="244" name="Shape 24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73" name="Shape 73"/>
        <p:cNvGrpSpPr/>
        <p:nvPr/>
      </p:nvGrpSpPr>
      <p:grpSpPr>
        <a:xfrm>
          <a:off x="0" y="0"/>
          <a:ext cx="0" cy="0"/>
          <a:chOff x="0" y="0"/>
          <a:chExt cx="0" cy="0"/>
        </a:xfrm>
      </p:grpSpPr>
      <p:sp>
        <p:nvSpPr>
          <p:cNvPr id="74" name="Shape 74"/>
          <p:cNvSpPr txBox="1"/>
          <p:nvPr>
            <p:ph type="title"/>
          </p:nvPr>
        </p:nvSpPr>
        <p:spPr>
          <a:xfrm>
            <a:off x="1828800" y="1050132"/>
            <a:ext cx="7315200" cy="435769"/>
          </a:xfrm>
          <a:prstGeom prst="rect">
            <a:avLst/>
          </a:prstGeom>
          <a:solidFill>
            <a:srgbClr val="FFC000"/>
          </a:solid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600" u="none" cap="none" strike="noStrike">
                <a:solidFill>
                  <a:schemeClr val="lt1"/>
                </a:solidFill>
                <a:latin typeface="Arial"/>
                <a:ea typeface="Arial"/>
                <a:cs typeface="Arial"/>
                <a:sym typeface="Arial"/>
              </a:defRPr>
            </a:lvl2pPr>
            <a:lvl3pPr indent="0" lvl="2" marL="0" marR="0" rtl="0" algn="l">
              <a:spcBef>
                <a:spcPts val="0"/>
              </a:spcBef>
              <a:spcAft>
                <a:spcPts val="0"/>
              </a:spcAft>
              <a:buNone/>
              <a:defRPr b="0" i="0" sz="3600" u="none" cap="none" strike="noStrike">
                <a:solidFill>
                  <a:schemeClr val="lt1"/>
                </a:solidFill>
                <a:latin typeface="Arial"/>
                <a:ea typeface="Arial"/>
                <a:cs typeface="Arial"/>
                <a:sym typeface="Arial"/>
              </a:defRPr>
            </a:lvl3pPr>
            <a:lvl4pPr indent="0" lvl="3" marL="0" marR="0" rtl="0" algn="l">
              <a:spcBef>
                <a:spcPts val="0"/>
              </a:spcBef>
              <a:spcAft>
                <a:spcPts val="0"/>
              </a:spcAft>
              <a:buNone/>
              <a:defRPr b="0" i="0" sz="3600" u="none" cap="none" strike="noStrike">
                <a:solidFill>
                  <a:schemeClr val="lt1"/>
                </a:solidFill>
                <a:latin typeface="Arial"/>
                <a:ea typeface="Arial"/>
                <a:cs typeface="Arial"/>
                <a:sym typeface="Arial"/>
              </a:defRPr>
            </a:lvl4pPr>
            <a:lvl5pPr indent="0" lvl="4" marL="0" marR="0" rtl="0" algn="l">
              <a:spcBef>
                <a:spcPts val="0"/>
              </a:spcBef>
              <a:spcAft>
                <a:spcPts val="0"/>
              </a:spcAft>
              <a:buNone/>
              <a:defRPr b="0" i="0" sz="3600" u="none" cap="none" strike="noStrike">
                <a:solidFill>
                  <a:schemeClr val="lt1"/>
                </a:solidFill>
                <a:latin typeface="Arial"/>
                <a:ea typeface="Arial"/>
                <a:cs typeface="Arial"/>
                <a:sym typeface="Arial"/>
              </a:defRPr>
            </a:lvl5pPr>
            <a:lvl6pPr indent="-12634" lvl="5" marL="457135" marR="0" rtl="0" algn="l">
              <a:spcBef>
                <a:spcPts val="0"/>
              </a:spcBef>
              <a:spcAft>
                <a:spcPts val="0"/>
              </a:spcAft>
              <a:buNone/>
              <a:defRPr b="0" i="0" sz="3600" u="none" cap="none" strike="noStrike">
                <a:solidFill>
                  <a:schemeClr val="lt1"/>
                </a:solidFill>
                <a:latin typeface="Arial"/>
                <a:ea typeface="Arial"/>
                <a:cs typeface="Arial"/>
                <a:sym typeface="Arial"/>
              </a:defRPr>
            </a:lvl6pPr>
            <a:lvl7pPr indent="-12569" lvl="6" marL="914270" marR="0" rtl="0" algn="l">
              <a:spcBef>
                <a:spcPts val="0"/>
              </a:spcBef>
              <a:spcAft>
                <a:spcPts val="0"/>
              </a:spcAft>
              <a:buNone/>
              <a:defRPr b="0" i="0" sz="3600" u="none" cap="none" strike="noStrike">
                <a:solidFill>
                  <a:schemeClr val="lt1"/>
                </a:solidFill>
                <a:latin typeface="Arial"/>
                <a:ea typeface="Arial"/>
                <a:cs typeface="Arial"/>
                <a:sym typeface="Arial"/>
              </a:defRPr>
            </a:lvl7pPr>
            <a:lvl8pPr indent="-12504" lvl="7" marL="1371405" marR="0" rtl="0" algn="l">
              <a:spcBef>
                <a:spcPts val="0"/>
              </a:spcBef>
              <a:spcAft>
                <a:spcPts val="0"/>
              </a:spcAft>
              <a:buNone/>
              <a:defRPr b="0" i="0" sz="3600" u="none" cap="none" strike="noStrike">
                <a:solidFill>
                  <a:schemeClr val="lt1"/>
                </a:solidFill>
                <a:latin typeface="Arial"/>
                <a:ea typeface="Arial"/>
                <a:cs typeface="Arial"/>
                <a:sym typeface="Arial"/>
              </a:defRPr>
            </a:lvl8pPr>
            <a:lvl9pPr indent="-12439" lvl="8" marL="1828540" marR="0" rtl="0" algn="l">
              <a:spcBef>
                <a:spcPts val="0"/>
              </a:spcBef>
              <a:spcAft>
                <a:spcPts val="0"/>
              </a:spcAft>
              <a:buNone/>
              <a:defRPr b="0" i="0" sz="3600" u="none" cap="none" strike="noStrike">
                <a:solidFill>
                  <a:schemeClr val="lt1"/>
                </a:solidFill>
                <a:latin typeface="Arial"/>
                <a:ea typeface="Arial"/>
                <a:cs typeface="Arial"/>
                <a:sym typeface="Arial"/>
              </a:defRPr>
            </a:lvl9pPr>
          </a:lstStyle>
          <a:p/>
        </p:txBody>
      </p:sp>
      <p:sp>
        <p:nvSpPr>
          <p:cNvPr id="75" name="Shape 75"/>
          <p:cNvSpPr txBox="1"/>
          <p:nvPr>
            <p:ph idx="1" type="body"/>
          </p:nvPr>
        </p:nvSpPr>
        <p:spPr>
          <a:xfrm>
            <a:off x="1828800" y="1600200"/>
            <a:ext cx="7162799" cy="3028949"/>
          </a:xfrm>
          <a:prstGeom prst="rect">
            <a:avLst/>
          </a:prstGeom>
          <a:noFill/>
          <a:ln>
            <a:noFill/>
          </a:ln>
        </p:spPr>
        <p:txBody>
          <a:bodyPr anchorCtr="0" anchor="t" bIns="91425" lIns="91425" rIns="91425" tIns="91425"/>
          <a:lstStyle>
            <a:lvl1pPr indent="-190451" lvl="0" marL="342851" marR="0" rtl="0" algn="l">
              <a:spcBef>
                <a:spcPts val="480"/>
              </a:spcBef>
              <a:spcAft>
                <a:spcPts val="0"/>
              </a:spcAft>
              <a:buClr>
                <a:srgbClr val="B4CCE2"/>
              </a:buClr>
              <a:buSzPct val="100000"/>
              <a:buFont typeface="Arial"/>
              <a:buChar char="•"/>
              <a:defRPr b="0" i="0" sz="2400" u="none" cap="none" strike="noStrike">
                <a:solidFill>
                  <a:schemeClr val="dk1"/>
                </a:solidFill>
                <a:latin typeface="Arial"/>
                <a:ea typeface="Arial"/>
                <a:cs typeface="Arial"/>
                <a:sym typeface="Arial"/>
              </a:defRPr>
            </a:lvl1pPr>
            <a:lvl2pPr indent="-171345" lvl="1" marL="742845"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2pPr>
            <a:lvl3pPr indent="-126837" lvl="2" marL="1142837"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3pPr>
            <a:lvl4pPr indent="-139472" lvl="3" marL="159997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4pPr>
            <a:lvl5pPr indent="-139407" lvl="4" marL="2057107"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5pPr>
            <a:lvl6pPr indent="-139342" lvl="5" marL="251424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6pPr>
            <a:lvl7pPr indent="-139277" lvl="6" marL="297137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7pPr>
            <a:lvl8pPr indent="-139212" lvl="7" marL="342851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8pPr>
            <a:lvl9pPr indent="-139148" lvl="8" marL="388564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54" name="Shape 154"/>
        <p:cNvGrpSpPr/>
        <p:nvPr/>
      </p:nvGrpSpPr>
      <p:grpSpPr>
        <a:xfrm>
          <a:off x="0" y="0"/>
          <a:ext cx="0" cy="0"/>
          <a:chOff x="0" y="0"/>
          <a:chExt cx="0" cy="0"/>
        </a:xfrm>
      </p:grpSpPr>
      <p:sp>
        <p:nvSpPr>
          <p:cNvPr id="155" name="Shape 155"/>
          <p:cNvSpPr txBox="1"/>
          <p:nvPr>
            <p:ph type="title"/>
          </p:nvPr>
        </p:nvSpPr>
        <p:spPr>
          <a:xfrm>
            <a:off x="1828800" y="1050132"/>
            <a:ext cx="7315200" cy="435769"/>
          </a:xfrm>
          <a:prstGeom prst="rect">
            <a:avLst/>
          </a:prstGeom>
          <a:solidFill>
            <a:srgbClr val="FFC000"/>
          </a:solid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600" u="none" cap="none" strike="noStrike">
                <a:solidFill>
                  <a:schemeClr val="lt1"/>
                </a:solidFill>
                <a:latin typeface="Arial"/>
                <a:ea typeface="Arial"/>
                <a:cs typeface="Arial"/>
                <a:sym typeface="Arial"/>
              </a:defRPr>
            </a:lvl2pPr>
            <a:lvl3pPr indent="0" lvl="2" marL="0" marR="0" rtl="0" algn="l">
              <a:spcBef>
                <a:spcPts val="0"/>
              </a:spcBef>
              <a:spcAft>
                <a:spcPts val="0"/>
              </a:spcAft>
              <a:buNone/>
              <a:defRPr b="0" i="0" sz="3600" u="none" cap="none" strike="noStrike">
                <a:solidFill>
                  <a:schemeClr val="lt1"/>
                </a:solidFill>
                <a:latin typeface="Arial"/>
                <a:ea typeface="Arial"/>
                <a:cs typeface="Arial"/>
                <a:sym typeface="Arial"/>
              </a:defRPr>
            </a:lvl3pPr>
            <a:lvl4pPr indent="0" lvl="3" marL="0" marR="0" rtl="0" algn="l">
              <a:spcBef>
                <a:spcPts val="0"/>
              </a:spcBef>
              <a:spcAft>
                <a:spcPts val="0"/>
              </a:spcAft>
              <a:buNone/>
              <a:defRPr b="0" i="0" sz="3600" u="none" cap="none" strike="noStrike">
                <a:solidFill>
                  <a:schemeClr val="lt1"/>
                </a:solidFill>
                <a:latin typeface="Arial"/>
                <a:ea typeface="Arial"/>
                <a:cs typeface="Arial"/>
                <a:sym typeface="Arial"/>
              </a:defRPr>
            </a:lvl4pPr>
            <a:lvl5pPr indent="0" lvl="4" marL="0" marR="0" rtl="0" algn="l">
              <a:spcBef>
                <a:spcPts val="0"/>
              </a:spcBef>
              <a:spcAft>
                <a:spcPts val="0"/>
              </a:spcAft>
              <a:buNone/>
              <a:defRPr b="0" i="0" sz="3600" u="none" cap="none" strike="noStrike">
                <a:solidFill>
                  <a:schemeClr val="lt1"/>
                </a:solidFill>
                <a:latin typeface="Arial"/>
                <a:ea typeface="Arial"/>
                <a:cs typeface="Arial"/>
                <a:sym typeface="Arial"/>
              </a:defRPr>
            </a:lvl5pPr>
            <a:lvl6pPr indent="-12634" lvl="5" marL="457135" marR="0" rtl="0" algn="l">
              <a:spcBef>
                <a:spcPts val="0"/>
              </a:spcBef>
              <a:spcAft>
                <a:spcPts val="0"/>
              </a:spcAft>
              <a:buNone/>
              <a:defRPr b="0" i="0" sz="3600" u="none" cap="none" strike="noStrike">
                <a:solidFill>
                  <a:schemeClr val="lt1"/>
                </a:solidFill>
                <a:latin typeface="Arial"/>
                <a:ea typeface="Arial"/>
                <a:cs typeface="Arial"/>
                <a:sym typeface="Arial"/>
              </a:defRPr>
            </a:lvl6pPr>
            <a:lvl7pPr indent="-12569" lvl="6" marL="914270" marR="0" rtl="0" algn="l">
              <a:spcBef>
                <a:spcPts val="0"/>
              </a:spcBef>
              <a:spcAft>
                <a:spcPts val="0"/>
              </a:spcAft>
              <a:buNone/>
              <a:defRPr b="0" i="0" sz="3600" u="none" cap="none" strike="noStrike">
                <a:solidFill>
                  <a:schemeClr val="lt1"/>
                </a:solidFill>
                <a:latin typeface="Arial"/>
                <a:ea typeface="Arial"/>
                <a:cs typeface="Arial"/>
                <a:sym typeface="Arial"/>
              </a:defRPr>
            </a:lvl7pPr>
            <a:lvl8pPr indent="-12504" lvl="7" marL="1371405" marR="0" rtl="0" algn="l">
              <a:spcBef>
                <a:spcPts val="0"/>
              </a:spcBef>
              <a:spcAft>
                <a:spcPts val="0"/>
              </a:spcAft>
              <a:buNone/>
              <a:defRPr b="0" i="0" sz="3600" u="none" cap="none" strike="noStrike">
                <a:solidFill>
                  <a:schemeClr val="lt1"/>
                </a:solidFill>
                <a:latin typeface="Arial"/>
                <a:ea typeface="Arial"/>
                <a:cs typeface="Arial"/>
                <a:sym typeface="Arial"/>
              </a:defRPr>
            </a:lvl8pPr>
            <a:lvl9pPr indent="-12439" lvl="8" marL="1828540" marR="0" rtl="0" algn="l">
              <a:spcBef>
                <a:spcPts val="0"/>
              </a:spcBef>
              <a:spcAft>
                <a:spcPts val="0"/>
              </a:spcAft>
              <a:buNone/>
              <a:defRPr b="0" i="0" sz="3600" u="none" cap="none" strike="noStrike">
                <a:solidFill>
                  <a:schemeClr val="lt1"/>
                </a:solidFill>
                <a:latin typeface="Arial"/>
                <a:ea typeface="Arial"/>
                <a:cs typeface="Arial"/>
                <a:sym typeface="Arial"/>
              </a:defRPr>
            </a:lvl9pPr>
          </a:lstStyle>
          <a:p/>
        </p:txBody>
      </p:sp>
      <p:sp>
        <p:nvSpPr>
          <p:cNvPr id="156" name="Shape 156"/>
          <p:cNvSpPr txBox="1"/>
          <p:nvPr>
            <p:ph idx="1" type="body"/>
          </p:nvPr>
        </p:nvSpPr>
        <p:spPr>
          <a:xfrm rot="5400000">
            <a:off x="3895725" y="-466723"/>
            <a:ext cx="3028949" cy="7162799"/>
          </a:xfrm>
          <a:prstGeom prst="rect">
            <a:avLst/>
          </a:prstGeom>
          <a:noFill/>
          <a:ln>
            <a:noFill/>
          </a:ln>
        </p:spPr>
        <p:txBody>
          <a:bodyPr anchorCtr="0" anchor="t" bIns="91425" lIns="91425" rIns="91425" tIns="91425"/>
          <a:lstStyle>
            <a:lvl1pPr indent="-190451" lvl="0" marL="342851" marR="0" rtl="0" algn="l">
              <a:spcBef>
                <a:spcPts val="480"/>
              </a:spcBef>
              <a:spcAft>
                <a:spcPts val="0"/>
              </a:spcAft>
              <a:buClr>
                <a:srgbClr val="B4CCE2"/>
              </a:buClr>
              <a:buSzPct val="100000"/>
              <a:buFont typeface="Arial"/>
              <a:buChar char="•"/>
              <a:defRPr b="0" i="0" sz="2400" u="none" cap="none" strike="noStrike">
                <a:solidFill>
                  <a:schemeClr val="dk1"/>
                </a:solidFill>
                <a:latin typeface="Arial"/>
                <a:ea typeface="Arial"/>
                <a:cs typeface="Arial"/>
                <a:sym typeface="Arial"/>
              </a:defRPr>
            </a:lvl1pPr>
            <a:lvl2pPr indent="-171345" lvl="1" marL="742845"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2pPr>
            <a:lvl3pPr indent="-126837" lvl="2" marL="1142837"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3pPr>
            <a:lvl4pPr indent="-139472" lvl="3" marL="159997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4pPr>
            <a:lvl5pPr indent="-139407" lvl="4" marL="2057107"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5pPr>
            <a:lvl6pPr indent="-139342" lvl="5" marL="251424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6pPr>
            <a:lvl7pPr indent="-139277" lvl="6" marL="297137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7pPr>
            <a:lvl8pPr indent="-139212" lvl="7" marL="342851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8pPr>
            <a:lvl9pPr indent="-139148" lvl="8" marL="388564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7" name="Shape 157"/>
        <p:cNvGrpSpPr/>
        <p:nvPr/>
      </p:nvGrpSpPr>
      <p:grpSpPr>
        <a:xfrm>
          <a:off x="0" y="0"/>
          <a:ext cx="0" cy="0"/>
          <a:chOff x="0" y="0"/>
          <a:chExt cx="0" cy="0"/>
        </a:xfrm>
      </p:grpSpPr>
      <p:sp>
        <p:nvSpPr>
          <p:cNvPr id="158" name="Shape 158"/>
          <p:cNvSpPr txBox="1"/>
          <p:nvPr>
            <p:ph type="title"/>
          </p:nvPr>
        </p:nvSpPr>
        <p:spPr>
          <a:xfrm rot="5400000">
            <a:off x="6440091" y="1925241"/>
            <a:ext cx="3579018" cy="1828800"/>
          </a:xfrm>
          <a:prstGeom prst="rect">
            <a:avLst/>
          </a:prstGeom>
          <a:solidFill>
            <a:srgbClr val="FFC000"/>
          </a:solid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600" u="none" cap="none" strike="noStrike">
                <a:solidFill>
                  <a:schemeClr val="lt1"/>
                </a:solidFill>
                <a:latin typeface="Arial"/>
                <a:ea typeface="Arial"/>
                <a:cs typeface="Arial"/>
                <a:sym typeface="Arial"/>
              </a:defRPr>
            </a:lvl2pPr>
            <a:lvl3pPr indent="0" lvl="2" marL="0" marR="0" rtl="0" algn="l">
              <a:spcBef>
                <a:spcPts val="0"/>
              </a:spcBef>
              <a:spcAft>
                <a:spcPts val="0"/>
              </a:spcAft>
              <a:buNone/>
              <a:defRPr b="0" i="0" sz="3600" u="none" cap="none" strike="noStrike">
                <a:solidFill>
                  <a:schemeClr val="lt1"/>
                </a:solidFill>
                <a:latin typeface="Arial"/>
                <a:ea typeface="Arial"/>
                <a:cs typeface="Arial"/>
                <a:sym typeface="Arial"/>
              </a:defRPr>
            </a:lvl3pPr>
            <a:lvl4pPr indent="0" lvl="3" marL="0" marR="0" rtl="0" algn="l">
              <a:spcBef>
                <a:spcPts val="0"/>
              </a:spcBef>
              <a:spcAft>
                <a:spcPts val="0"/>
              </a:spcAft>
              <a:buNone/>
              <a:defRPr b="0" i="0" sz="3600" u="none" cap="none" strike="noStrike">
                <a:solidFill>
                  <a:schemeClr val="lt1"/>
                </a:solidFill>
                <a:latin typeface="Arial"/>
                <a:ea typeface="Arial"/>
                <a:cs typeface="Arial"/>
                <a:sym typeface="Arial"/>
              </a:defRPr>
            </a:lvl4pPr>
            <a:lvl5pPr indent="0" lvl="4" marL="0" marR="0" rtl="0" algn="l">
              <a:spcBef>
                <a:spcPts val="0"/>
              </a:spcBef>
              <a:spcAft>
                <a:spcPts val="0"/>
              </a:spcAft>
              <a:buNone/>
              <a:defRPr b="0" i="0" sz="3600" u="none" cap="none" strike="noStrike">
                <a:solidFill>
                  <a:schemeClr val="lt1"/>
                </a:solidFill>
                <a:latin typeface="Arial"/>
                <a:ea typeface="Arial"/>
                <a:cs typeface="Arial"/>
                <a:sym typeface="Arial"/>
              </a:defRPr>
            </a:lvl5pPr>
            <a:lvl6pPr indent="-12634" lvl="5" marL="457135" marR="0" rtl="0" algn="l">
              <a:spcBef>
                <a:spcPts val="0"/>
              </a:spcBef>
              <a:spcAft>
                <a:spcPts val="0"/>
              </a:spcAft>
              <a:buNone/>
              <a:defRPr b="0" i="0" sz="3600" u="none" cap="none" strike="noStrike">
                <a:solidFill>
                  <a:schemeClr val="lt1"/>
                </a:solidFill>
                <a:latin typeface="Arial"/>
                <a:ea typeface="Arial"/>
                <a:cs typeface="Arial"/>
                <a:sym typeface="Arial"/>
              </a:defRPr>
            </a:lvl6pPr>
            <a:lvl7pPr indent="-12569" lvl="6" marL="914270" marR="0" rtl="0" algn="l">
              <a:spcBef>
                <a:spcPts val="0"/>
              </a:spcBef>
              <a:spcAft>
                <a:spcPts val="0"/>
              </a:spcAft>
              <a:buNone/>
              <a:defRPr b="0" i="0" sz="3600" u="none" cap="none" strike="noStrike">
                <a:solidFill>
                  <a:schemeClr val="lt1"/>
                </a:solidFill>
                <a:latin typeface="Arial"/>
                <a:ea typeface="Arial"/>
                <a:cs typeface="Arial"/>
                <a:sym typeface="Arial"/>
              </a:defRPr>
            </a:lvl7pPr>
            <a:lvl8pPr indent="-12504" lvl="7" marL="1371405" marR="0" rtl="0" algn="l">
              <a:spcBef>
                <a:spcPts val="0"/>
              </a:spcBef>
              <a:spcAft>
                <a:spcPts val="0"/>
              </a:spcAft>
              <a:buNone/>
              <a:defRPr b="0" i="0" sz="3600" u="none" cap="none" strike="noStrike">
                <a:solidFill>
                  <a:schemeClr val="lt1"/>
                </a:solidFill>
                <a:latin typeface="Arial"/>
                <a:ea typeface="Arial"/>
                <a:cs typeface="Arial"/>
                <a:sym typeface="Arial"/>
              </a:defRPr>
            </a:lvl8pPr>
            <a:lvl9pPr indent="-12439" lvl="8" marL="1828540" marR="0" rtl="0" algn="l">
              <a:spcBef>
                <a:spcPts val="0"/>
              </a:spcBef>
              <a:spcAft>
                <a:spcPts val="0"/>
              </a:spcAft>
              <a:buNone/>
              <a:defRPr b="0" i="0" sz="3600" u="none" cap="none" strike="noStrike">
                <a:solidFill>
                  <a:schemeClr val="lt1"/>
                </a:solidFill>
                <a:latin typeface="Arial"/>
                <a:ea typeface="Arial"/>
                <a:cs typeface="Arial"/>
                <a:sym typeface="Arial"/>
              </a:defRPr>
            </a:lvl9pPr>
          </a:lstStyle>
          <a:p/>
        </p:txBody>
      </p:sp>
      <p:sp>
        <p:nvSpPr>
          <p:cNvPr id="159" name="Shape 159"/>
          <p:cNvSpPr txBox="1"/>
          <p:nvPr>
            <p:ph idx="1" type="body"/>
          </p:nvPr>
        </p:nvSpPr>
        <p:spPr>
          <a:xfrm rot="5400000">
            <a:off x="2706290" y="172641"/>
            <a:ext cx="3579018" cy="5333999"/>
          </a:xfrm>
          <a:prstGeom prst="rect">
            <a:avLst/>
          </a:prstGeom>
          <a:noFill/>
          <a:ln>
            <a:noFill/>
          </a:ln>
        </p:spPr>
        <p:txBody>
          <a:bodyPr anchorCtr="0" anchor="t" bIns="91425" lIns="91425" rIns="91425" tIns="91425"/>
          <a:lstStyle>
            <a:lvl1pPr indent="-190451" lvl="0" marL="342851" marR="0" rtl="0" algn="l">
              <a:spcBef>
                <a:spcPts val="480"/>
              </a:spcBef>
              <a:spcAft>
                <a:spcPts val="0"/>
              </a:spcAft>
              <a:buClr>
                <a:srgbClr val="B4CCE2"/>
              </a:buClr>
              <a:buSzPct val="100000"/>
              <a:buFont typeface="Arial"/>
              <a:buChar char="•"/>
              <a:defRPr b="0" i="0" sz="2400" u="none" cap="none" strike="noStrike">
                <a:solidFill>
                  <a:schemeClr val="dk1"/>
                </a:solidFill>
                <a:latin typeface="Arial"/>
                <a:ea typeface="Arial"/>
                <a:cs typeface="Arial"/>
                <a:sym typeface="Arial"/>
              </a:defRPr>
            </a:lvl1pPr>
            <a:lvl2pPr indent="-171345" lvl="1" marL="742845"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2pPr>
            <a:lvl3pPr indent="-126837" lvl="2" marL="1142837"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3pPr>
            <a:lvl4pPr indent="-139472" lvl="3" marL="159997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4pPr>
            <a:lvl5pPr indent="-139407" lvl="4" marL="2057107"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5pPr>
            <a:lvl6pPr indent="-139342" lvl="5" marL="251424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6pPr>
            <a:lvl7pPr indent="-139277" lvl="6" marL="297137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7pPr>
            <a:lvl8pPr indent="-139212" lvl="7" marL="342851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8pPr>
            <a:lvl9pPr indent="-139148" lvl="8" marL="388564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chart">
  <p:cSld name="Title and Chart">
    <p:spTree>
      <p:nvGrpSpPr>
        <p:cNvPr id="160" name="Shape 160"/>
        <p:cNvGrpSpPr/>
        <p:nvPr/>
      </p:nvGrpSpPr>
      <p:grpSpPr>
        <a:xfrm>
          <a:off x="0" y="0"/>
          <a:ext cx="0" cy="0"/>
          <a:chOff x="0" y="0"/>
          <a:chExt cx="0" cy="0"/>
        </a:xfrm>
      </p:grpSpPr>
      <p:sp>
        <p:nvSpPr>
          <p:cNvPr id="161" name="Shape 161"/>
          <p:cNvSpPr txBox="1"/>
          <p:nvPr>
            <p:ph type="title"/>
          </p:nvPr>
        </p:nvSpPr>
        <p:spPr>
          <a:xfrm>
            <a:off x="1828800" y="1050132"/>
            <a:ext cx="7315200" cy="435769"/>
          </a:xfrm>
          <a:prstGeom prst="rect">
            <a:avLst/>
          </a:prstGeom>
          <a:solidFill>
            <a:srgbClr val="FFC000"/>
          </a:solid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600" u="none" cap="none" strike="noStrike">
                <a:solidFill>
                  <a:schemeClr val="lt1"/>
                </a:solidFill>
                <a:latin typeface="Arial"/>
                <a:ea typeface="Arial"/>
                <a:cs typeface="Arial"/>
                <a:sym typeface="Arial"/>
              </a:defRPr>
            </a:lvl2pPr>
            <a:lvl3pPr indent="0" lvl="2" marL="0" marR="0" rtl="0" algn="l">
              <a:spcBef>
                <a:spcPts val="0"/>
              </a:spcBef>
              <a:spcAft>
                <a:spcPts val="0"/>
              </a:spcAft>
              <a:buNone/>
              <a:defRPr b="0" i="0" sz="3600" u="none" cap="none" strike="noStrike">
                <a:solidFill>
                  <a:schemeClr val="lt1"/>
                </a:solidFill>
                <a:latin typeface="Arial"/>
                <a:ea typeface="Arial"/>
                <a:cs typeface="Arial"/>
                <a:sym typeface="Arial"/>
              </a:defRPr>
            </a:lvl3pPr>
            <a:lvl4pPr indent="0" lvl="3" marL="0" marR="0" rtl="0" algn="l">
              <a:spcBef>
                <a:spcPts val="0"/>
              </a:spcBef>
              <a:spcAft>
                <a:spcPts val="0"/>
              </a:spcAft>
              <a:buNone/>
              <a:defRPr b="0" i="0" sz="3600" u="none" cap="none" strike="noStrike">
                <a:solidFill>
                  <a:schemeClr val="lt1"/>
                </a:solidFill>
                <a:latin typeface="Arial"/>
                <a:ea typeface="Arial"/>
                <a:cs typeface="Arial"/>
                <a:sym typeface="Arial"/>
              </a:defRPr>
            </a:lvl4pPr>
            <a:lvl5pPr indent="0" lvl="4" marL="0" marR="0" rtl="0" algn="l">
              <a:spcBef>
                <a:spcPts val="0"/>
              </a:spcBef>
              <a:spcAft>
                <a:spcPts val="0"/>
              </a:spcAft>
              <a:buNone/>
              <a:defRPr b="0" i="0" sz="3600" u="none" cap="none" strike="noStrike">
                <a:solidFill>
                  <a:schemeClr val="lt1"/>
                </a:solidFill>
                <a:latin typeface="Arial"/>
                <a:ea typeface="Arial"/>
                <a:cs typeface="Arial"/>
                <a:sym typeface="Arial"/>
              </a:defRPr>
            </a:lvl5pPr>
            <a:lvl6pPr indent="-12634" lvl="5" marL="457135" marR="0" rtl="0" algn="l">
              <a:spcBef>
                <a:spcPts val="0"/>
              </a:spcBef>
              <a:spcAft>
                <a:spcPts val="0"/>
              </a:spcAft>
              <a:buNone/>
              <a:defRPr b="0" i="0" sz="3600" u="none" cap="none" strike="noStrike">
                <a:solidFill>
                  <a:schemeClr val="lt1"/>
                </a:solidFill>
                <a:latin typeface="Arial"/>
                <a:ea typeface="Arial"/>
                <a:cs typeface="Arial"/>
                <a:sym typeface="Arial"/>
              </a:defRPr>
            </a:lvl6pPr>
            <a:lvl7pPr indent="-12569" lvl="6" marL="914270" marR="0" rtl="0" algn="l">
              <a:spcBef>
                <a:spcPts val="0"/>
              </a:spcBef>
              <a:spcAft>
                <a:spcPts val="0"/>
              </a:spcAft>
              <a:buNone/>
              <a:defRPr b="0" i="0" sz="3600" u="none" cap="none" strike="noStrike">
                <a:solidFill>
                  <a:schemeClr val="lt1"/>
                </a:solidFill>
                <a:latin typeface="Arial"/>
                <a:ea typeface="Arial"/>
                <a:cs typeface="Arial"/>
                <a:sym typeface="Arial"/>
              </a:defRPr>
            </a:lvl7pPr>
            <a:lvl8pPr indent="-12504" lvl="7" marL="1371405" marR="0" rtl="0" algn="l">
              <a:spcBef>
                <a:spcPts val="0"/>
              </a:spcBef>
              <a:spcAft>
                <a:spcPts val="0"/>
              </a:spcAft>
              <a:buNone/>
              <a:defRPr b="0" i="0" sz="3600" u="none" cap="none" strike="noStrike">
                <a:solidFill>
                  <a:schemeClr val="lt1"/>
                </a:solidFill>
                <a:latin typeface="Arial"/>
                <a:ea typeface="Arial"/>
                <a:cs typeface="Arial"/>
                <a:sym typeface="Arial"/>
              </a:defRPr>
            </a:lvl8pPr>
            <a:lvl9pPr indent="-12439" lvl="8" marL="1828540" marR="0" rtl="0" algn="l">
              <a:spcBef>
                <a:spcPts val="0"/>
              </a:spcBef>
              <a:spcAft>
                <a:spcPts val="0"/>
              </a:spcAft>
              <a:buNone/>
              <a:defRPr b="0" i="0" sz="3600" u="none" cap="none" strike="noStrike">
                <a:solidFill>
                  <a:schemeClr val="lt1"/>
                </a:solidFill>
                <a:latin typeface="Arial"/>
                <a:ea typeface="Arial"/>
                <a:cs typeface="Arial"/>
                <a:sym typeface="Arial"/>
              </a:defRPr>
            </a:lvl9pPr>
          </a:lstStyle>
          <a:p/>
        </p:txBody>
      </p:sp>
      <p:sp>
        <p:nvSpPr>
          <p:cNvPr id="162" name="Shape 162"/>
          <p:cNvSpPr/>
          <p:nvPr>
            <p:ph idx="2" type="chart"/>
          </p:nvPr>
        </p:nvSpPr>
        <p:spPr>
          <a:xfrm>
            <a:off x="1828800" y="1600200"/>
            <a:ext cx="7162799" cy="3028949"/>
          </a:xfrm>
          <a:prstGeom prst="rect">
            <a:avLst/>
          </a:prstGeom>
          <a:noFill/>
          <a:ln>
            <a:noFill/>
          </a:ln>
        </p:spPr>
        <p:txBody>
          <a:bodyPr anchorCtr="0" anchor="t" bIns="91425" lIns="91425" rIns="91425" tIns="91425"/>
          <a:lstStyle>
            <a:lvl1pPr indent="-190451" lvl="0" marL="342851" marR="0" rtl="0" algn="l">
              <a:spcBef>
                <a:spcPts val="480"/>
              </a:spcBef>
              <a:spcAft>
                <a:spcPts val="0"/>
              </a:spcAft>
              <a:buClr>
                <a:srgbClr val="B4CCE2"/>
              </a:buClr>
              <a:buSzPct val="100000"/>
              <a:buFont typeface="Arial"/>
              <a:buChar char="•"/>
              <a:defRPr b="0" i="0" sz="2400" u="none" cap="none" strike="noStrike">
                <a:solidFill>
                  <a:schemeClr val="dk1"/>
                </a:solidFill>
                <a:latin typeface="Arial"/>
                <a:ea typeface="Arial"/>
                <a:cs typeface="Arial"/>
                <a:sym typeface="Arial"/>
              </a:defRPr>
            </a:lvl1pPr>
            <a:lvl2pPr indent="-171345" lvl="1" marL="742845"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2pPr>
            <a:lvl3pPr indent="-126837" lvl="2" marL="1142837"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3pPr>
            <a:lvl4pPr indent="-139472" lvl="3" marL="159997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4pPr>
            <a:lvl5pPr indent="-139407" lvl="4" marL="2057107"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5pPr>
            <a:lvl6pPr indent="-139342" lvl="5" marL="251424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6pPr>
            <a:lvl7pPr indent="-139277" lvl="6" marL="297137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7pPr>
            <a:lvl8pPr indent="-139212" lvl="7" marL="342851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8pPr>
            <a:lvl9pPr indent="-139148" lvl="8" marL="388564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163" name="Shape 163"/>
        <p:cNvGrpSpPr/>
        <p:nvPr/>
      </p:nvGrpSpPr>
      <p:grpSpPr>
        <a:xfrm>
          <a:off x="0" y="0"/>
          <a:ext cx="0" cy="0"/>
          <a:chOff x="0" y="0"/>
          <a:chExt cx="0" cy="0"/>
        </a:xfrm>
      </p:grpSpPr>
      <p:sp>
        <p:nvSpPr>
          <p:cNvPr id="164" name="Shape 164"/>
          <p:cNvSpPr txBox="1"/>
          <p:nvPr>
            <p:ph type="title"/>
          </p:nvPr>
        </p:nvSpPr>
        <p:spPr>
          <a:xfrm>
            <a:off x="1828800" y="1050132"/>
            <a:ext cx="7315200" cy="435769"/>
          </a:xfrm>
          <a:prstGeom prst="rect">
            <a:avLst/>
          </a:prstGeom>
          <a:solidFill>
            <a:srgbClr val="FFC000"/>
          </a:solid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600" u="none" cap="none" strike="noStrike">
                <a:solidFill>
                  <a:schemeClr val="lt1"/>
                </a:solidFill>
                <a:latin typeface="Arial"/>
                <a:ea typeface="Arial"/>
                <a:cs typeface="Arial"/>
                <a:sym typeface="Arial"/>
              </a:defRPr>
            </a:lvl2pPr>
            <a:lvl3pPr indent="0" lvl="2" marL="0" marR="0" rtl="0" algn="l">
              <a:spcBef>
                <a:spcPts val="0"/>
              </a:spcBef>
              <a:spcAft>
                <a:spcPts val="0"/>
              </a:spcAft>
              <a:buNone/>
              <a:defRPr b="0" i="0" sz="3600" u="none" cap="none" strike="noStrike">
                <a:solidFill>
                  <a:schemeClr val="lt1"/>
                </a:solidFill>
                <a:latin typeface="Arial"/>
                <a:ea typeface="Arial"/>
                <a:cs typeface="Arial"/>
                <a:sym typeface="Arial"/>
              </a:defRPr>
            </a:lvl3pPr>
            <a:lvl4pPr indent="0" lvl="3" marL="0" marR="0" rtl="0" algn="l">
              <a:spcBef>
                <a:spcPts val="0"/>
              </a:spcBef>
              <a:spcAft>
                <a:spcPts val="0"/>
              </a:spcAft>
              <a:buNone/>
              <a:defRPr b="0" i="0" sz="3600" u="none" cap="none" strike="noStrike">
                <a:solidFill>
                  <a:schemeClr val="lt1"/>
                </a:solidFill>
                <a:latin typeface="Arial"/>
                <a:ea typeface="Arial"/>
                <a:cs typeface="Arial"/>
                <a:sym typeface="Arial"/>
              </a:defRPr>
            </a:lvl4pPr>
            <a:lvl5pPr indent="0" lvl="4" marL="0" marR="0" rtl="0" algn="l">
              <a:spcBef>
                <a:spcPts val="0"/>
              </a:spcBef>
              <a:spcAft>
                <a:spcPts val="0"/>
              </a:spcAft>
              <a:buNone/>
              <a:defRPr b="0" i="0" sz="3600" u="none" cap="none" strike="noStrike">
                <a:solidFill>
                  <a:schemeClr val="lt1"/>
                </a:solidFill>
                <a:latin typeface="Arial"/>
                <a:ea typeface="Arial"/>
                <a:cs typeface="Arial"/>
                <a:sym typeface="Arial"/>
              </a:defRPr>
            </a:lvl5pPr>
            <a:lvl6pPr indent="-12634" lvl="5" marL="457135" marR="0" rtl="0" algn="l">
              <a:spcBef>
                <a:spcPts val="0"/>
              </a:spcBef>
              <a:spcAft>
                <a:spcPts val="0"/>
              </a:spcAft>
              <a:buNone/>
              <a:defRPr b="0" i="0" sz="3600" u="none" cap="none" strike="noStrike">
                <a:solidFill>
                  <a:schemeClr val="lt1"/>
                </a:solidFill>
                <a:latin typeface="Arial"/>
                <a:ea typeface="Arial"/>
                <a:cs typeface="Arial"/>
                <a:sym typeface="Arial"/>
              </a:defRPr>
            </a:lvl6pPr>
            <a:lvl7pPr indent="-12569" lvl="6" marL="914270" marR="0" rtl="0" algn="l">
              <a:spcBef>
                <a:spcPts val="0"/>
              </a:spcBef>
              <a:spcAft>
                <a:spcPts val="0"/>
              </a:spcAft>
              <a:buNone/>
              <a:defRPr b="0" i="0" sz="3600" u="none" cap="none" strike="noStrike">
                <a:solidFill>
                  <a:schemeClr val="lt1"/>
                </a:solidFill>
                <a:latin typeface="Arial"/>
                <a:ea typeface="Arial"/>
                <a:cs typeface="Arial"/>
                <a:sym typeface="Arial"/>
              </a:defRPr>
            </a:lvl7pPr>
            <a:lvl8pPr indent="-12504" lvl="7" marL="1371405" marR="0" rtl="0" algn="l">
              <a:spcBef>
                <a:spcPts val="0"/>
              </a:spcBef>
              <a:spcAft>
                <a:spcPts val="0"/>
              </a:spcAft>
              <a:buNone/>
              <a:defRPr b="0" i="0" sz="3600" u="none" cap="none" strike="noStrike">
                <a:solidFill>
                  <a:schemeClr val="lt1"/>
                </a:solidFill>
                <a:latin typeface="Arial"/>
                <a:ea typeface="Arial"/>
                <a:cs typeface="Arial"/>
                <a:sym typeface="Arial"/>
              </a:defRPr>
            </a:lvl8pPr>
            <a:lvl9pPr indent="-12439" lvl="8" marL="1828540" marR="0" rtl="0" algn="l">
              <a:spcBef>
                <a:spcPts val="0"/>
              </a:spcBef>
              <a:spcAft>
                <a:spcPts val="0"/>
              </a:spcAft>
              <a:buNone/>
              <a:defRPr b="0" i="0" sz="3600" u="none" cap="none" strike="noStrike">
                <a:solidFill>
                  <a:schemeClr val="lt1"/>
                </a:solidFill>
                <a:latin typeface="Arial"/>
                <a:ea typeface="Arial"/>
                <a:cs typeface="Arial"/>
                <a:sym typeface="Arial"/>
              </a:defRPr>
            </a:lvl9pPr>
          </a:lstStyle>
          <a:p/>
        </p:txBody>
      </p:sp>
      <p:sp>
        <p:nvSpPr>
          <p:cNvPr id="165" name="Shape 165"/>
          <p:cNvSpPr txBox="1"/>
          <p:nvPr>
            <p:ph idx="1" type="body"/>
          </p:nvPr>
        </p:nvSpPr>
        <p:spPr>
          <a:xfrm>
            <a:off x="1828800" y="1600200"/>
            <a:ext cx="3505200" cy="3028949"/>
          </a:xfrm>
          <a:prstGeom prst="rect">
            <a:avLst/>
          </a:prstGeom>
          <a:noFill/>
          <a:ln>
            <a:noFill/>
          </a:ln>
        </p:spPr>
        <p:txBody>
          <a:bodyPr anchorCtr="0" anchor="t" bIns="91425" lIns="91425" rIns="91425" tIns="91425"/>
          <a:lstStyle>
            <a:lvl1pPr indent="-190451" lvl="0" marL="342851" marR="0" rtl="0" algn="l">
              <a:spcBef>
                <a:spcPts val="480"/>
              </a:spcBef>
              <a:spcAft>
                <a:spcPts val="0"/>
              </a:spcAft>
              <a:buClr>
                <a:srgbClr val="B4CCE2"/>
              </a:buClr>
              <a:buSzPct val="100000"/>
              <a:buFont typeface="Arial"/>
              <a:buChar char="•"/>
              <a:defRPr b="0" i="0" sz="2400" u="none" cap="none" strike="noStrike">
                <a:solidFill>
                  <a:schemeClr val="dk1"/>
                </a:solidFill>
                <a:latin typeface="Arial"/>
                <a:ea typeface="Arial"/>
                <a:cs typeface="Arial"/>
                <a:sym typeface="Arial"/>
              </a:defRPr>
            </a:lvl1pPr>
            <a:lvl2pPr indent="-171345" lvl="1" marL="742845"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2pPr>
            <a:lvl3pPr indent="-126837" lvl="2" marL="1142837"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3pPr>
            <a:lvl4pPr indent="-139472" lvl="3" marL="159997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4pPr>
            <a:lvl5pPr indent="-139407" lvl="4" marL="2057107"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5pPr>
            <a:lvl6pPr indent="-139342" lvl="5" marL="251424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6pPr>
            <a:lvl7pPr indent="-139277" lvl="6" marL="297137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7pPr>
            <a:lvl8pPr indent="-139212" lvl="7" marL="342851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8pPr>
            <a:lvl9pPr indent="-139148" lvl="8" marL="388564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166" name="Shape 166"/>
          <p:cNvSpPr txBox="1"/>
          <p:nvPr>
            <p:ph idx="2" type="body"/>
          </p:nvPr>
        </p:nvSpPr>
        <p:spPr>
          <a:xfrm>
            <a:off x="5486400" y="1600200"/>
            <a:ext cx="3505200" cy="3028949"/>
          </a:xfrm>
          <a:prstGeom prst="rect">
            <a:avLst/>
          </a:prstGeom>
          <a:noFill/>
          <a:ln>
            <a:noFill/>
          </a:ln>
        </p:spPr>
        <p:txBody>
          <a:bodyPr anchorCtr="0" anchor="t" bIns="91425" lIns="91425" rIns="91425" tIns="91425"/>
          <a:lstStyle>
            <a:lvl1pPr indent="-190451" lvl="0" marL="342851" marR="0" rtl="0" algn="l">
              <a:spcBef>
                <a:spcPts val="480"/>
              </a:spcBef>
              <a:spcAft>
                <a:spcPts val="0"/>
              </a:spcAft>
              <a:buClr>
                <a:srgbClr val="B4CCE2"/>
              </a:buClr>
              <a:buSzPct val="100000"/>
              <a:buFont typeface="Arial"/>
              <a:buChar char="•"/>
              <a:defRPr b="0" i="0" sz="2400" u="none" cap="none" strike="noStrike">
                <a:solidFill>
                  <a:schemeClr val="dk1"/>
                </a:solidFill>
                <a:latin typeface="Arial"/>
                <a:ea typeface="Arial"/>
                <a:cs typeface="Arial"/>
                <a:sym typeface="Arial"/>
              </a:defRPr>
            </a:lvl1pPr>
            <a:lvl2pPr indent="-171345" lvl="1" marL="742845"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2pPr>
            <a:lvl3pPr indent="-126837" lvl="2" marL="1142837"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3pPr>
            <a:lvl4pPr indent="-139472" lvl="3" marL="159997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4pPr>
            <a:lvl5pPr indent="-139407" lvl="4" marL="2057107"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5pPr>
            <a:lvl6pPr indent="-139342" lvl="5" marL="251424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6pPr>
            <a:lvl7pPr indent="-139277" lvl="6" marL="297137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7pPr>
            <a:lvl8pPr indent="-139212" lvl="7" marL="342851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8pPr>
            <a:lvl9pPr indent="-139148" lvl="8" marL="388564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6" name="Shape 76"/>
        <p:cNvGrpSpPr/>
        <p:nvPr/>
      </p:nvGrpSpPr>
      <p:grpSpPr>
        <a:xfrm>
          <a:off x="0" y="0"/>
          <a:ext cx="0" cy="0"/>
          <a:chOff x="0" y="0"/>
          <a:chExt cx="0" cy="0"/>
        </a:xfrm>
      </p:grpSpPr>
      <p:sp>
        <p:nvSpPr>
          <p:cNvPr id="77" name="Shape 77"/>
          <p:cNvSpPr/>
          <p:nvPr/>
        </p:nvSpPr>
        <p:spPr>
          <a:xfrm>
            <a:off x="0" y="4960144"/>
            <a:ext cx="9144000" cy="246208"/>
          </a:xfrm>
          <a:prstGeom prst="rect">
            <a:avLst/>
          </a:prstGeom>
          <a:solidFill>
            <a:srgbClr val="7F7F7F"/>
          </a:solidFill>
          <a:ln>
            <a:noFill/>
          </a:ln>
        </p:spPr>
        <p:txBody>
          <a:bodyPr anchorCtr="0" anchor="t" bIns="45700" lIns="91425" rIns="91425" tIns="45700">
            <a:noAutofit/>
          </a:bodyPr>
          <a:lstStyle/>
          <a:p>
            <a:pPr indent="0" lvl="0" marL="0" marR="0" rtl="0" algn="r">
              <a:spcBef>
                <a:spcPts val="0"/>
              </a:spcBef>
              <a:spcAft>
                <a:spcPts val="0"/>
              </a:spcAft>
              <a:buSzPct val="25000"/>
              <a:buNone/>
            </a:pPr>
            <a:r>
              <a:rPr b="1" lang="en-GB" sz="1000">
                <a:solidFill>
                  <a:schemeClr val="lt1"/>
                </a:solidFill>
                <a:latin typeface="Arial"/>
                <a:ea typeface="Arial"/>
                <a:cs typeface="Arial"/>
                <a:sym typeface="Arial"/>
              </a:rPr>
              <a:t>www.company.com</a:t>
            </a:r>
          </a:p>
        </p:txBody>
      </p:sp>
      <p:sp>
        <p:nvSpPr>
          <p:cNvPr id="78" name="Shape 78"/>
          <p:cNvSpPr/>
          <p:nvPr/>
        </p:nvSpPr>
        <p:spPr>
          <a:xfrm>
            <a:off x="4862514" y="1414462"/>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79" name="Shape 79"/>
          <p:cNvSpPr/>
          <p:nvPr/>
        </p:nvSpPr>
        <p:spPr>
          <a:xfrm>
            <a:off x="5543550" y="1414462"/>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80" name="Shape 80"/>
          <p:cNvSpPr/>
          <p:nvPr/>
        </p:nvSpPr>
        <p:spPr>
          <a:xfrm>
            <a:off x="6224589" y="1414462"/>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81" name="Shape 81"/>
          <p:cNvSpPr/>
          <p:nvPr/>
        </p:nvSpPr>
        <p:spPr>
          <a:xfrm>
            <a:off x="6896100" y="1414462"/>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82" name="Shape 82"/>
          <p:cNvSpPr/>
          <p:nvPr/>
        </p:nvSpPr>
        <p:spPr>
          <a:xfrm>
            <a:off x="7566025" y="1414462"/>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83" name="Shape 83"/>
          <p:cNvSpPr/>
          <p:nvPr/>
        </p:nvSpPr>
        <p:spPr>
          <a:xfrm>
            <a:off x="8302625" y="1414462"/>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84" name="Shape 84"/>
          <p:cNvSpPr/>
          <p:nvPr/>
        </p:nvSpPr>
        <p:spPr>
          <a:xfrm>
            <a:off x="4862514" y="1981200"/>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85" name="Shape 85"/>
          <p:cNvSpPr/>
          <p:nvPr/>
        </p:nvSpPr>
        <p:spPr>
          <a:xfrm>
            <a:off x="5543550" y="1981200"/>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86" name="Shape 86"/>
          <p:cNvSpPr/>
          <p:nvPr/>
        </p:nvSpPr>
        <p:spPr>
          <a:xfrm>
            <a:off x="6224589" y="1981200"/>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87" name="Shape 87"/>
          <p:cNvSpPr/>
          <p:nvPr/>
        </p:nvSpPr>
        <p:spPr>
          <a:xfrm>
            <a:off x="6896100" y="1981200"/>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88" name="Shape 88"/>
          <p:cNvSpPr/>
          <p:nvPr/>
        </p:nvSpPr>
        <p:spPr>
          <a:xfrm>
            <a:off x="7566025" y="1981200"/>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89" name="Shape 89"/>
          <p:cNvSpPr/>
          <p:nvPr/>
        </p:nvSpPr>
        <p:spPr>
          <a:xfrm>
            <a:off x="8302625" y="1981200"/>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90" name="Shape 90"/>
          <p:cNvSpPr/>
          <p:nvPr/>
        </p:nvSpPr>
        <p:spPr>
          <a:xfrm>
            <a:off x="4862514" y="258008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91" name="Shape 91"/>
          <p:cNvSpPr/>
          <p:nvPr/>
        </p:nvSpPr>
        <p:spPr>
          <a:xfrm>
            <a:off x="5543550" y="2580085"/>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92" name="Shape 92"/>
          <p:cNvSpPr/>
          <p:nvPr/>
        </p:nvSpPr>
        <p:spPr>
          <a:xfrm>
            <a:off x="6224589" y="258008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93" name="Shape 93"/>
          <p:cNvSpPr/>
          <p:nvPr/>
        </p:nvSpPr>
        <p:spPr>
          <a:xfrm>
            <a:off x="6896100" y="2580085"/>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94" name="Shape 94"/>
          <p:cNvSpPr/>
          <p:nvPr/>
        </p:nvSpPr>
        <p:spPr>
          <a:xfrm>
            <a:off x="7566025" y="2580085"/>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95" name="Shape 95"/>
          <p:cNvSpPr/>
          <p:nvPr/>
        </p:nvSpPr>
        <p:spPr>
          <a:xfrm>
            <a:off x="8302625" y="2580085"/>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96" name="Shape 96"/>
          <p:cNvSpPr/>
          <p:nvPr/>
        </p:nvSpPr>
        <p:spPr>
          <a:xfrm>
            <a:off x="741364" y="258008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97" name="Shape 97"/>
          <p:cNvSpPr/>
          <p:nvPr/>
        </p:nvSpPr>
        <p:spPr>
          <a:xfrm>
            <a:off x="1422400" y="2580085"/>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98" name="Shape 98"/>
          <p:cNvSpPr/>
          <p:nvPr/>
        </p:nvSpPr>
        <p:spPr>
          <a:xfrm>
            <a:off x="2103440" y="258008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99" name="Shape 99"/>
          <p:cNvSpPr/>
          <p:nvPr/>
        </p:nvSpPr>
        <p:spPr>
          <a:xfrm>
            <a:off x="2773365" y="258008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00" name="Shape 100"/>
          <p:cNvSpPr/>
          <p:nvPr/>
        </p:nvSpPr>
        <p:spPr>
          <a:xfrm>
            <a:off x="3444875" y="2580085"/>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01" name="Shape 101"/>
          <p:cNvSpPr/>
          <p:nvPr/>
        </p:nvSpPr>
        <p:spPr>
          <a:xfrm>
            <a:off x="4179889" y="258008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02" name="Shape 102"/>
          <p:cNvSpPr/>
          <p:nvPr/>
        </p:nvSpPr>
        <p:spPr>
          <a:xfrm>
            <a:off x="741364" y="1981200"/>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03" name="Shape 103"/>
          <p:cNvSpPr/>
          <p:nvPr/>
        </p:nvSpPr>
        <p:spPr>
          <a:xfrm>
            <a:off x="1422400" y="1981200"/>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04" name="Shape 104"/>
          <p:cNvSpPr/>
          <p:nvPr/>
        </p:nvSpPr>
        <p:spPr>
          <a:xfrm>
            <a:off x="2103440" y="1981200"/>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05" name="Shape 105"/>
          <p:cNvSpPr/>
          <p:nvPr/>
        </p:nvSpPr>
        <p:spPr>
          <a:xfrm>
            <a:off x="2773365" y="1981200"/>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06" name="Shape 106"/>
          <p:cNvSpPr/>
          <p:nvPr/>
        </p:nvSpPr>
        <p:spPr>
          <a:xfrm>
            <a:off x="3444875" y="1981200"/>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07" name="Shape 107"/>
          <p:cNvSpPr/>
          <p:nvPr/>
        </p:nvSpPr>
        <p:spPr>
          <a:xfrm>
            <a:off x="4179889" y="1981200"/>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08" name="Shape 108"/>
          <p:cNvSpPr/>
          <p:nvPr/>
        </p:nvSpPr>
        <p:spPr>
          <a:xfrm>
            <a:off x="741364" y="1414462"/>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09" name="Shape 109"/>
          <p:cNvSpPr/>
          <p:nvPr/>
        </p:nvSpPr>
        <p:spPr>
          <a:xfrm>
            <a:off x="1422400" y="1414462"/>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10" name="Shape 110"/>
          <p:cNvSpPr/>
          <p:nvPr/>
        </p:nvSpPr>
        <p:spPr>
          <a:xfrm>
            <a:off x="2103440" y="1414462"/>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11" name="Shape 111"/>
          <p:cNvSpPr/>
          <p:nvPr/>
        </p:nvSpPr>
        <p:spPr>
          <a:xfrm>
            <a:off x="2773365" y="1414462"/>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12" name="Shape 112"/>
          <p:cNvSpPr/>
          <p:nvPr/>
        </p:nvSpPr>
        <p:spPr>
          <a:xfrm>
            <a:off x="3444875" y="1414462"/>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13" name="Shape 113"/>
          <p:cNvSpPr/>
          <p:nvPr/>
        </p:nvSpPr>
        <p:spPr>
          <a:xfrm>
            <a:off x="4179889" y="1414462"/>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14" name="Shape 114"/>
          <p:cNvSpPr/>
          <p:nvPr/>
        </p:nvSpPr>
        <p:spPr>
          <a:xfrm>
            <a:off x="741364" y="315277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15" name="Shape 115"/>
          <p:cNvSpPr/>
          <p:nvPr/>
        </p:nvSpPr>
        <p:spPr>
          <a:xfrm>
            <a:off x="1422400" y="3152775"/>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16" name="Shape 116"/>
          <p:cNvSpPr/>
          <p:nvPr/>
        </p:nvSpPr>
        <p:spPr>
          <a:xfrm>
            <a:off x="2103440" y="315277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17" name="Shape 117"/>
          <p:cNvSpPr/>
          <p:nvPr/>
        </p:nvSpPr>
        <p:spPr>
          <a:xfrm>
            <a:off x="2773365" y="315277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18" name="Shape 118"/>
          <p:cNvSpPr/>
          <p:nvPr/>
        </p:nvSpPr>
        <p:spPr>
          <a:xfrm>
            <a:off x="3444875" y="3152775"/>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19" name="Shape 119"/>
          <p:cNvSpPr/>
          <p:nvPr/>
        </p:nvSpPr>
        <p:spPr>
          <a:xfrm>
            <a:off x="4179889" y="315277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20" name="Shape 120"/>
          <p:cNvSpPr/>
          <p:nvPr/>
        </p:nvSpPr>
        <p:spPr>
          <a:xfrm>
            <a:off x="4862514" y="315277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21" name="Shape 121"/>
          <p:cNvSpPr/>
          <p:nvPr/>
        </p:nvSpPr>
        <p:spPr>
          <a:xfrm>
            <a:off x="5543550" y="3152775"/>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22" name="Shape 122"/>
          <p:cNvSpPr/>
          <p:nvPr/>
        </p:nvSpPr>
        <p:spPr>
          <a:xfrm>
            <a:off x="6224589" y="315277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23" name="Shape 123"/>
          <p:cNvSpPr/>
          <p:nvPr/>
        </p:nvSpPr>
        <p:spPr>
          <a:xfrm>
            <a:off x="6896100" y="3152775"/>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24" name="Shape 124"/>
          <p:cNvSpPr/>
          <p:nvPr/>
        </p:nvSpPr>
        <p:spPr>
          <a:xfrm>
            <a:off x="7566025" y="3152775"/>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25" name="Shape 125"/>
          <p:cNvSpPr/>
          <p:nvPr/>
        </p:nvSpPr>
        <p:spPr>
          <a:xfrm>
            <a:off x="8302625" y="3152775"/>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26" name="Shape 126"/>
          <p:cNvSpPr/>
          <p:nvPr/>
        </p:nvSpPr>
        <p:spPr>
          <a:xfrm flipH="1" rot="10800000">
            <a:off x="0" y="1"/>
            <a:ext cx="9144000" cy="1197768"/>
          </a:xfrm>
          <a:prstGeom prst="rtTriangle">
            <a:avLst/>
          </a:prstGeom>
          <a:solidFill>
            <a:srgbClr val="F2F2F2"/>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27" name="Shape 127"/>
          <p:cNvSpPr/>
          <p:nvPr/>
        </p:nvSpPr>
        <p:spPr>
          <a:xfrm flipH="1" rot="10800000">
            <a:off x="1" y="1"/>
            <a:ext cx="1851024" cy="3355180"/>
          </a:xfrm>
          <a:prstGeom prst="rtTriangle">
            <a:avLst/>
          </a:prstGeom>
          <a:solidFill>
            <a:schemeClr val="lt2"/>
          </a:solid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28" name="Shape 128"/>
          <p:cNvSpPr txBox="1"/>
          <p:nvPr>
            <p:ph idx="1" type="subTitle"/>
          </p:nvPr>
        </p:nvSpPr>
        <p:spPr>
          <a:xfrm>
            <a:off x="3429000" y="3771900"/>
            <a:ext cx="5714999" cy="457200"/>
          </a:xfrm>
          <a:prstGeom prst="rect">
            <a:avLst/>
          </a:prstGeom>
          <a:noFill/>
          <a:ln>
            <a:noFill/>
          </a:ln>
        </p:spPr>
        <p:txBody>
          <a:bodyPr anchorCtr="0" anchor="t" bIns="91425" lIns="91425" rIns="91425" tIns="91425"/>
          <a:lstStyle>
            <a:lvl1pPr indent="0" lvl="0" marL="0" marR="0" rtl="0" algn="ctr">
              <a:spcBef>
                <a:spcPts val="400"/>
              </a:spcBef>
              <a:spcAft>
                <a:spcPts val="0"/>
              </a:spcAft>
              <a:buClr>
                <a:srgbClr val="B4CCE2"/>
              </a:buClr>
              <a:buFont typeface="Arial"/>
              <a:buNone/>
              <a:defRPr b="0" i="0" sz="2000" u="none" cap="none" strike="noStrike">
                <a:solidFill>
                  <a:schemeClr val="lt1"/>
                </a:solidFill>
                <a:latin typeface="Arial"/>
                <a:ea typeface="Arial"/>
                <a:cs typeface="Arial"/>
                <a:sym typeface="Arial"/>
              </a:defRPr>
            </a:lvl1pPr>
            <a:lvl2pPr indent="-171345" lvl="1" marL="742845"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2pPr>
            <a:lvl3pPr indent="-126837" lvl="2" marL="1142837"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3pPr>
            <a:lvl4pPr indent="-139472" lvl="3" marL="159997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4pPr>
            <a:lvl5pPr indent="-139407" lvl="4" marL="2057107"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5pPr>
            <a:lvl6pPr indent="-139342" lvl="5" marL="251424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6pPr>
            <a:lvl7pPr indent="-139277" lvl="6" marL="297137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7pPr>
            <a:lvl8pPr indent="-139212" lvl="7" marL="342851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8pPr>
            <a:lvl9pPr indent="-139148" lvl="8" marL="388564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129" name="Shape 129"/>
          <p:cNvSpPr txBox="1"/>
          <p:nvPr>
            <p:ph type="ctrTitle"/>
          </p:nvPr>
        </p:nvSpPr>
        <p:spPr>
          <a:xfrm>
            <a:off x="3429000" y="2686050"/>
            <a:ext cx="5714999" cy="1102518"/>
          </a:xfrm>
          <a:prstGeom prst="rect">
            <a:avLst/>
          </a:prstGeom>
          <a:solidFill>
            <a:schemeClr val="lt1"/>
          </a:solidFill>
          <a:ln>
            <a:noFill/>
          </a:ln>
        </p:spPr>
        <p:txBody>
          <a:bodyPr anchorCtr="0" anchor="t" bIns="91425" lIns="91425" rIns="91425" tIns="91425"/>
          <a:lstStyle>
            <a:lvl1pPr indent="0" lvl="0" marL="0" marR="0" rtl="0" algn="ctr">
              <a:spcBef>
                <a:spcPts val="800"/>
              </a:spcBef>
              <a:spcAft>
                <a:spcPts val="0"/>
              </a:spcAft>
              <a:buNone/>
              <a:defRPr b="1" i="0" sz="4000" u="none" cap="none" strike="noStrike">
                <a:solidFill>
                  <a:srgbClr val="FCAB1A"/>
                </a:solidFill>
                <a:latin typeface="Verdana"/>
                <a:ea typeface="Verdana"/>
                <a:cs typeface="Verdana"/>
                <a:sym typeface="Verdana"/>
              </a:defRPr>
            </a:lvl1pPr>
            <a:lvl2pPr indent="0" lvl="1" marL="0" marR="0" rtl="0" algn="l">
              <a:spcBef>
                <a:spcPts val="0"/>
              </a:spcBef>
              <a:spcAft>
                <a:spcPts val="0"/>
              </a:spcAft>
              <a:buNone/>
              <a:defRPr b="0" i="0" sz="3600" u="none" cap="none" strike="noStrike">
                <a:solidFill>
                  <a:schemeClr val="lt1"/>
                </a:solidFill>
                <a:latin typeface="Arial"/>
                <a:ea typeface="Arial"/>
                <a:cs typeface="Arial"/>
                <a:sym typeface="Arial"/>
              </a:defRPr>
            </a:lvl2pPr>
            <a:lvl3pPr indent="0" lvl="2" marL="0" marR="0" rtl="0" algn="l">
              <a:spcBef>
                <a:spcPts val="0"/>
              </a:spcBef>
              <a:spcAft>
                <a:spcPts val="0"/>
              </a:spcAft>
              <a:buNone/>
              <a:defRPr b="0" i="0" sz="3600" u="none" cap="none" strike="noStrike">
                <a:solidFill>
                  <a:schemeClr val="lt1"/>
                </a:solidFill>
                <a:latin typeface="Arial"/>
                <a:ea typeface="Arial"/>
                <a:cs typeface="Arial"/>
                <a:sym typeface="Arial"/>
              </a:defRPr>
            </a:lvl3pPr>
            <a:lvl4pPr indent="0" lvl="3" marL="0" marR="0" rtl="0" algn="l">
              <a:spcBef>
                <a:spcPts val="0"/>
              </a:spcBef>
              <a:spcAft>
                <a:spcPts val="0"/>
              </a:spcAft>
              <a:buNone/>
              <a:defRPr b="0" i="0" sz="3600" u="none" cap="none" strike="noStrike">
                <a:solidFill>
                  <a:schemeClr val="lt1"/>
                </a:solidFill>
                <a:latin typeface="Arial"/>
                <a:ea typeface="Arial"/>
                <a:cs typeface="Arial"/>
                <a:sym typeface="Arial"/>
              </a:defRPr>
            </a:lvl4pPr>
            <a:lvl5pPr indent="0" lvl="4" marL="0" marR="0" rtl="0" algn="l">
              <a:spcBef>
                <a:spcPts val="0"/>
              </a:spcBef>
              <a:spcAft>
                <a:spcPts val="0"/>
              </a:spcAft>
              <a:buNone/>
              <a:defRPr b="0" i="0" sz="3600" u="none" cap="none" strike="noStrike">
                <a:solidFill>
                  <a:schemeClr val="lt1"/>
                </a:solidFill>
                <a:latin typeface="Arial"/>
                <a:ea typeface="Arial"/>
                <a:cs typeface="Arial"/>
                <a:sym typeface="Arial"/>
              </a:defRPr>
            </a:lvl5pPr>
            <a:lvl6pPr indent="-12634" lvl="5" marL="457135" marR="0" rtl="0" algn="l">
              <a:spcBef>
                <a:spcPts val="0"/>
              </a:spcBef>
              <a:spcAft>
                <a:spcPts val="0"/>
              </a:spcAft>
              <a:buNone/>
              <a:defRPr b="0" i="0" sz="3600" u="none" cap="none" strike="noStrike">
                <a:solidFill>
                  <a:schemeClr val="lt1"/>
                </a:solidFill>
                <a:latin typeface="Arial"/>
                <a:ea typeface="Arial"/>
                <a:cs typeface="Arial"/>
                <a:sym typeface="Arial"/>
              </a:defRPr>
            </a:lvl6pPr>
            <a:lvl7pPr indent="-12569" lvl="6" marL="914270" marR="0" rtl="0" algn="l">
              <a:spcBef>
                <a:spcPts val="0"/>
              </a:spcBef>
              <a:spcAft>
                <a:spcPts val="0"/>
              </a:spcAft>
              <a:buNone/>
              <a:defRPr b="0" i="0" sz="3600" u="none" cap="none" strike="noStrike">
                <a:solidFill>
                  <a:schemeClr val="lt1"/>
                </a:solidFill>
                <a:latin typeface="Arial"/>
                <a:ea typeface="Arial"/>
                <a:cs typeface="Arial"/>
                <a:sym typeface="Arial"/>
              </a:defRPr>
            </a:lvl7pPr>
            <a:lvl8pPr indent="-12504" lvl="7" marL="1371405" marR="0" rtl="0" algn="l">
              <a:spcBef>
                <a:spcPts val="0"/>
              </a:spcBef>
              <a:spcAft>
                <a:spcPts val="0"/>
              </a:spcAft>
              <a:buNone/>
              <a:defRPr b="0" i="0" sz="3600" u="none" cap="none" strike="noStrike">
                <a:solidFill>
                  <a:schemeClr val="lt1"/>
                </a:solidFill>
                <a:latin typeface="Arial"/>
                <a:ea typeface="Arial"/>
                <a:cs typeface="Arial"/>
                <a:sym typeface="Arial"/>
              </a:defRPr>
            </a:lvl8pPr>
            <a:lvl9pPr indent="-12439" lvl="8" marL="1828540" marR="0" rtl="0" algn="l">
              <a:spcBef>
                <a:spcPts val="0"/>
              </a:spcBef>
              <a:spcAft>
                <a:spcPts val="0"/>
              </a:spcAft>
              <a:buNone/>
              <a:defRPr b="0" i="0" sz="3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0" name="Shape 130"/>
        <p:cNvGrpSpPr/>
        <p:nvPr/>
      </p:nvGrpSpPr>
      <p:grpSpPr>
        <a:xfrm>
          <a:off x="0" y="0"/>
          <a:ext cx="0" cy="0"/>
          <a:chOff x="0" y="0"/>
          <a:chExt cx="0" cy="0"/>
        </a:xfrm>
      </p:grpSpPr>
      <p:sp>
        <p:nvSpPr>
          <p:cNvPr id="131" name="Shape 131"/>
          <p:cNvSpPr txBox="1"/>
          <p:nvPr>
            <p:ph type="title"/>
          </p:nvPr>
        </p:nvSpPr>
        <p:spPr>
          <a:xfrm>
            <a:off x="722312" y="3305176"/>
            <a:ext cx="7772400" cy="1021555"/>
          </a:xfrm>
          <a:prstGeom prst="rect">
            <a:avLst/>
          </a:prstGeom>
          <a:solidFill>
            <a:srgbClr val="FFC000"/>
          </a:solid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600" u="none" cap="none" strike="noStrike">
                <a:solidFill>
                  <a:schemeClr val="lt1"/>
                </a:solidFill>
                <a:latin typeface="Arial"/>
                <a:ea typeface="Arial"/>
                <a:cs typeface="Arial"/>
                <a:sym typeface="Arial"/>
              </a:defRPr>
            </a:lvl2pPr>
            <a:lvl3pPr indent="0" lvl="2" marL="0" marR="0" rtl="0" algn="l">
              <a:spcBef>
                <a:spcPts val="0"/>
              </a:spcBef>
              <a:spcAft>
                <a:spcPts val="0"/>
              </a:spcAft>
              <a:buNone/>
              <a:defRPr b="0" i="0" sz="3600" u="none" cap="none" strike="noStrike">
                <a:solidFill>
                  <a:schemeClr val="lt1"/>
                </a:solidFill>
                <a:latin typeface="Arial"/>
                <a:ea typeface="Arial"/>
                <a:cs typeface="Arial"/>
                <a:sym typeface="Arial"/>
              </a:defRPr>
            </a:lvl3pPr>
            <a:lvl4pPr indent="0" lvl="3" marL="0" marR="0" rtl="0" algn="l">
              <a:spcBef>
                <a:spcPts val="0"/>
              </a:spcBef>
              <a:spcAft>
                <a:spcPts val="0"/>
              </a:spcAft>
              <a:buNone/>
              <a:defRPr b="0" i="0" sz="3600" u="none" cap="none" strike="noStrike">
                <a:solidFill>
                  <a:schemeClr val="lt1"/>
                </a:solidFill>
                <a:latin typeface="Arial"/>
                <a:ea typeface="Arial"/>
                <a:cs typeface="Arial"/>
                <a:sym typeface="Arial"/>
              </a:defRPr>
            </a:lvl4pPr>
            <a:lvl5pPr indent="0" lvl="4" marL="0" marR="0" rtl="0" algn="l">
              <a:spcBef>
                <a:spcPts val="0"/>
              </a:spcBef>
              <a:spcAft>
                <a:spcPts val="0"/>
              </a:spcAft>
              <a:buNone/>
              <a:defRPr b="0" i="0" sz="3600" u="none" cap="none" strike="noStrike">
                <a:solidFill>
                  <a:schemeClr val="lt1"/>
                </a:solidFill>
                <a:latin typeface="Arial"/>
                <a:ea typeface="Arial"/>
                <a:cs typeface="Arial"/>
                <a:sym typeface="Arial"/>
              </a:defRPr>
            </a:lvl5pPr>
            <a:lvl6pPr indent="-12634" lvl="5" marL="457135" marR="0" rtl="0" algn="l">
              <a:spcBef>
                <a:spcPts val="0"/>
              </a:spcBef>
              <a:spcAft>
                <a:spcPts val="0"/>
              </a:spcAft>
              <a:buNone/>
              <a:defRPr b="0" i="0" sz="3600" u="none" cap="none" strike="noStrike">
                <a:solidFill>
                  <a:schemeClr val="lt1"/>
                </a:solidFill>
                <a:latin typeface="Arial"/>
                <a:ea typeface="Arial"/>
                <a:cs typeface="Arial"/>
                <a:sym typeface="Arial"/>
              </a:defRPr>
            </a:lvl6pPr>
            <a:lvl7pPr indent="-12569" lvl="6" marL="914270" marR="0" rtl="0" algn="l">
              <a:spcBef>
                <a:spcPts val="0"/>
              </a:spcBef>
              <a:spcAft>
                <a:spcPts val="0"/>
              </a:spcAft>
              <a:buNone/>
              <a:defRPr b="0" i="0" sz="3600" u="none" cap="none" strike="noStrike">
                <a:solidFill>
                  <a:schemeClr val="lt1"/>
                </a:solidFill>
                <a:latin typeface="Arial"/>
                <a:ea typeface="Arial"/>
                <a:cs typeface="Arial"/>
                <a:sym typeface="Arial"/>
              </a:defRPr>
            </a:lvl7pPr>
            <a:lvl8pPr indent="-12504" lvl="7" marL="1371405" marR="0" rtl="0" algn="l">
              <a:spcBef>
                <a:spcPts val="0"/>
              </a:spcBef>
              <a:spcAft>
                <a:spcPts val="0"/>
              </a:spcAft>
              <a:buNone/>
              <a:defRPr b="0" i="0" sz="3600" u="none" cap="none" strike="noStrike">
                <a:solidFill>
                  <a:schemeClr val="lt1"/>
                </a:solidFill>
                <a:latin typeface="Arial"/>
                <a:ea typeface="Arial"/>
                <a:cs typeface="Arial"/>
                <a:sym typeface="Arial"/>
              </a:defRPr>
            </a:lvl8pPr>
            <a:lvl9pPr indent="-12439" lvl="8" marL="1828540" marR="0" rtl="0" algn="l">
              <a:spcBef>
                <a:spcPts val="0"/>
              </a:spcBef>
              <a:spcAft>
                <a:spcPts val="0"/>
              </a:spcAft>
              <a:buNone/>
              <a:defRPr b="0" i="0" sz="3600" u="none" cap="none" strike="noStrike">
                <a:solidFill>
                  <a:schemeClr val="lt1"/>
                </a:solidFill>
                <a:latin typeface="Arial"/>
                <a:ea typeface="Arial"/>
                <a:cs typeface="Arial"/>
                <a:sym typeface="Arial"/>
              </a:defRPr>
            </a:lvl9pPr>
          </a:lstStyle>
          <a:p/>
        </p:txBody>
      </p:sp>
      <p:sp>
        <p:nvSpPr>
          <p:cNvPr id="132" name="Shape 132"/>
          <p:cNvSpPr txBox="1"/>
          <p:nvPr>
            <p:ph idx="1" type="body"/>
          </p:nvPr>
        </p:nvSpPr>
        <p:spPr>
          <a:xfrm>
            <a:off x="722312" y="2180035"/>
            <a:ext cx="7772400" cy="1125140"/>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B4CCE2"/>
              </a:buClr>
              <a:buFont typeface="Arial"/>
              <a:buNone/>
              <a:defRPr b="0" i="0" sz="2000" u="none" cap="none" strike="noStrike">
                <a:solidFill>
                  <a:schemeClr val="dk1"/>
                </a:solidFill>
                <a:latin typeface="Arial"/>
                <a:ea typeface="Arial"/>
                <a:cs typeface="Arial"/>
                <a:sym typeface="Arial"/>
              </a:defRPr>
            </a:lvl1pPr>
            <a:lvl2pPr indent="-12634" lvl="1" marL="457135" marR="0" rtl="0" algn="l">
              <a:spcBef>
                <a:spcPts val="360"/>
              </a:spcBef>
              <a:spcAft>
                <a:spcPts val="0"/>
              </a:spcAft>
              <a:buClr>
                <a:srgbClr val="B4CCE2"/>
              </a:buClr>
              <a:buFont typeface="Arial"/>
              <a:buNone/>
              <a:defRPr b="0" i="0" sz="1800" u="none" cap="none" strike="noStrike">
                <a:solidFill>
                  <a:schemeClr val="dk1"/>
                </a:solidFill>
                <a:latin typeface="Arial"/>
                <a:ea typeface="Arial"/>
                <a:cs typeface="Arial"/>
                <a:sym typeface="Arial"/>
              </a:defRPr>
            </a:lvl2pPr>
            <a:lvl3pPr indent="-12569" lvl="2" marL="914270" marR="0" rtl="0" algn="l">
              <a:spcBef>
                <a:spcPts val="320"/>
              </a:spcBef>
              <a:spcAft>
                <a:spcPts val="0"/>
              </a:spcAft>
              <a:buClr>
                <a:srgbClr val="B4CCE2"/>
              </a:buClr>
              <a:buFont typeface="Arial"/>
              <a:buNone/>
              <a:defRPr b="0" i="0" sz="1600" u="none" cap="none" strike="noStrike">
                <a:solidFill>
                  <a:schemeClr val="dk1"/>
                </a:solidFill>
                <a:latin typeface="Arial"/>
                <a:ea typeface="Arial"/>
                <a:cs typeface="Arial"/>
                <a:sym typeface="Arial"/>
              </a:defRPr>
            </a:lvl3pPr>
            <a:lvl4pPr indent="-12504" lvl="3" marL="1371405" marR="0" rtl="0" algn="l">
              <a:spcBef>
                <a:spcPts val="280"/>
              </a:spcBef>
              <a:spcAft>
                <a:spcPts val="0"/>
              </a:spcAft>
              <a:buClr>
                <a:srgbClr val="B4CCE2"/>
              </a:buClr>
              <a:buFont typeface="Arial"/>
              <a:buNone/>
              <a:defRPr b="0" i="0" sz="1400" u="none" cap="none" strike="noStrike">
                <a:solidFill>
                  <a:schemeClr val="dk1"/>
                </a:solidFill>
                <a:latin typeface="Arial"/>
                <a:ea typeface="Arial"/>
                <a:cs typeface="Arial"/>
                <a:sym typeface="Arial"/>
              </a:defRPr>
            </a:lvl4pPr>
            <a:lvl5pPr indent="-12439" lvl="4" marL="1828540" marR="0" rtl="0" algn="l">
              <a:spcBef>
                <a:spcPts val="280"/>
              </a:spcBef>
              <a:spcAft>
                <a:spcPts val="0"/>
              </a:spcAft>
              <a:buClr>
                <a:srgbClr val="B4CCE2"/>
              </a:buClr>
              <a:buFont typeface="Arial"/>
              <a:buNone/>
              <a:defRPr b="0" i="0" sz="1400" u="none" cap="none" strike="noStrike">
                <a:solidFill>
                  <a:schemeClr val="dk1"/>
                </a:solidFill>
                <a:latin typeface="Arial"/>
                <a:ea typeface="Arial"/>
                <a:cs typeface="Arial"/>
                <a:sym typeface="Arial"/>
              </a:defRPr>
            </a:lvl5pPr>
            <a:lvl6pPr indent="-12375" lvl="5" marL="2285675" marR="0" rtl="0" algn="l">
              <a:spcBef>
                <a:spcPts val="280"/>
              </a:spcBef>
              <a:spcAft>
                <a:spcPts val="0"/>
              </a:spcAft>
              <a:buClr>
                <a:srgbClr val="B4CCE2"/>
              </a:buClr>
              <a:buFont typeface="Arial"/>
              <a:buNone/>
              <a:defRPr b="0" i="0" sz="1400" u="none" cap="none" strike="noStrike">
                <a:solidFill>
                  <a:schemeClr val="dk1"/>
                </a:solidFill>
                <a:latin typeface="Arial"/>
                <a:ea typeface="Arial"/>
                <a:cs typeface="Arial"/>
                <a:sym typeface="Arial"/>
              </a:defRPr>
            </a:lvl6pPr>
            <a:lvl7pPr indent="-12309" lvl="6" marL="2742810" marR="0" rtl="0" algn="l">
              <a:spcBef>
                <a:spcPts val="280"/>
              </a:spcBef>
              <a:spcAft>
                <a:spcPts val="0"/>
              </a:spcAft>
              <a:buClr>
                <a:srgbClr val="B4CCE2"/>
              </a:buClr>
              <a:buFont typeface="Arial"/>
              <a:buNone/>
              <a:defRPr b="0" i="0" sz="1400" u="none" cap="none" strike="noStrike">
                <a:solidFill>
                  <a:schemeClr val="dk1"/>
                </a:solidFill>
                <a:latin typeface="Arial"/>
                <a:ea typeface="Arial"/>
                <a:cs typeface="Arial"/>
                <a:sym typeface="Arial"/>
              </a:defRPr>
            </a:lvl7pPr>
            <a:lvl8pPr indent="-12245" lvl="7" marL="3199946" marR="0" rtl="0" algn="l">
              <a:spcBef>
                <a:spcPts val="280"/>
              </a:spcBef>
              <a:spcAft>
                <a:spcPts val="0"/>
              </a:spcAft>
              <a:buClr>
                <a:srgbClr val="B4CCE2"/>
              </a:buClr>
              <a:buFont typeface="Arial"/>
              <a:buNone/>
              <a:defRPr b="0" i="0" sz="1400" u="none" cap="none" strike="noStrike">
                <a:solidFill>
                  <a:schemeClr val="dk1"/>
                </a:solidFill>
                <a:latin typeface="Arial"/>
                <a:ea typeface="Arial"/>
                <a:cs typeface="Arial"/>
                <a:sym typeface="Arial"/>
              </a:defRPr>
            </a:lvl8pPr>
            <a:lvl9pPr indent="-12181" lvl="8" marL="3657081" marR="0" rtl="0" algn="l">
              <a:spcBef>
                <a:spcPts val="280"/>
              </a:spcBef>
              <a:spcAft>
                <a:spcPts val="0"/>
              </a:spcAft>
              <a:buClr>
                <a:srgbClr val="B4CCE2"/>
              </a:buClr>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33" name="Shape 133"/>
        <p:cNvGrpSpPr/>
        <p:nvPr/>
      </p:nvGrpSpPr>
      <p:grpSpPr>
        <a:xfrm>
          <a:off x="0" y="0"/>
          <a:ext cx="0" cy="0"/>
          <a:chOff x="0" y="0"/>
          <a:chExt cx="0" cy="0"/>
        </a:xfrm>
      </p:grpSpPr>
      <p:sp>
        <p:nvSpPr>
          <p:cNvPr id="134" name="Shape 134"/>
          <p:cNvSpPr txBox="1"/>
          <p:nvPr>
            <p:ph type="title"/>
          </p:nvPr>
        </p:nvSpPr>
        <p:spPr>
          <a:xfrm>
            <a:off x="1828800" y="1050132"/>
            <a:ext cx="7315200" cy="435769"/>
          </a:xfrm>
          <a:prstGeom prst="rect">
            <a:avLst/>
          </a:prstGeom>
          <a:solidFill>
            <a:srgbClr val="FFC000"/>
          </a:solid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600" u="none" cap="none" strike="noStrike">
                <a:solidFill>
                  <a:schemeClr val="lt1"/>
                </a:solidFill>
                <a:latin typeface="Arial"/>
                <a:ea typeface="Arial"/>
                <a:cs typeface="Arial"/>
                <a:sym typeface="Arial"/>
              </a:defRPr>
            </a:lvl2pPr>
            <a:lvl3pPr indent="0" lvl="2" marL="0" marR="0" rtl="0" algn="l">
              <a:spcBef>
                <a:spcPts val="0"/>
              </a:spcBef>
              <a:spcAft>
                <a:spcPts val="0"/>
              </a:spcAft>
              <a:buNone/>
              <a:defRPr b="0" i="0" sz="3600" u="none" cap="none" strike="noStrike">
                <a:solidFill>
                  <a:schemeClr val="lt1"/>
                </a:solidFill>
                <a:latin typeface="Arial"/>
                <a:ea typeface="Arial"/>
                <a:cs typeface="Arial"/>
                <a:sym typeface="Arial"/>
              </a:defRPr>
            </a:lvl3pPr>
            <a:lvl4pPr indent="0" lvl="3" marL="0" marR="0" rtl="0" algn="l">
              <a:spcBef>
                <a:spcPts val="0"/>
              </a:spcBef>
              <a:spcAft>
                <a:spcPts val="0"/>
              </a:spcAft>
              <a:buNone/>
              <a:defRPr b="0" i="0" sz="3600" u="none" cap="none" strike="noStrike">
                <a:solidFill>
                  <a:schemeClr val="lt1"/>
                </a:solidFill>
                <a:latin typeface="Arial"/>
                <a:ea typeface="Arial"/>
                <a:cs typeface="Arial"/>
                <a:sym typeface="Arial"/>
              </a:defRPr>
            </a:lvl4pPr>
            <a:lvl5pPr indent="0" lvl="4" marL="0" marR="0" rtl="0" algn="l">
              <a:spcBef>
                <a:spcPts val="0"/>
              </a:spcBef>
              <a:spcAft>
                <a:spcPts val="0"/>
              </a:spcAft>
              <a:buNone/>
              <a:defRPr b="0" i="0" sz="3600" u="none" cap="none" strike="noStrike">
                <a:solidFill>
                  <a:schemeClr val="lt1"/>
                </a:solidFill>
                <a:latin typeface="Arial"/>
                <a:ea typeface="Arial"/>
                <a:cs typeface="Arial"/>
                <a:sym typeface="Arial"/>
              </a:defRPr>
            </a:lvl5pPr>
            <a:lvl6pPr indent="-12634" lvl="5" marL="457135" marR="0" rtl="0" algn="l">
              <a:spcBef>
                <a:spcPts val="0"/>
              </a:spcBef>
              <a:spcAft>
                <a:spcPts val="0"/>
              </a:spcAft>
              <a:buNone/>
              <a:defRPr b="0" i="0" sz="3600" u="none" cap="none" strike="noStrike">
                <a:solidFill>
                  <a:schemeClr val="lt1"/>
                </a:solidFill>
                <a:latin typeface="Arial"/>
                <a:ea typeface="Arial"/>
                <a:cs typeface="Arial"/>
                <a:sym typeface="Arial"/>
              </a:defRPr>
            </a:lvl6pPr>
            <a:lvl7pPr indent="-12569" lvl="6" marL="914270" marR="0" rtl="0" algn="l">
              <a:spcBef>
                <a:spcPts val="0"/>
              </a:spcBef>
              <a:spcAft>
                <a:spcPts val="0"/>
              </a:spcAft>
              <a:buNone/>
              <a:defRPr b="0" i="0" sz="3600" u="none" cap="none" strike="noStrike">
                <a:solidFill>
                  <a:schemeClr val="lt1"/>
                </a:solidFill>
                <a:latin typeface="Arial"/>
                <a:ea typeface="Arial"/>
                <a:cs typeface="Arial"/>
                <a:sym typeface="Arial"/>
              </a:defRPr>
            </a:lvl7pPr>
            <a:lvl8pPr indent="-12504" lvl="7" marL="1371405" marR="0" rtl="0" algn="l">
              <a:spcBef>
                <a:spcPts val="0"/>
              </a:spcBef>
              <a:spcAft>
                <a:spcPts val="0"/>
              </a:spcAft>
              <a:buNone/>
              <a:defRPr b="0" i="0" sz="3600" u="none" cap="none" strike="noStrike">
                <a:solidFill>
                  <a:schemeClr val="lt1"/>
                </a:solidFill>
                <a:latin typeface="Arial"/>
                <a:ea typeface="Arial"/>
                <a:cs typeface="Arial"/>
                <a:sym typeface="Arial"/>
              </a:defRPr>
            </a:lvl8pPr>
            <a:lvl9pPr indent="-12439" lvl="8" marL="1828540" marR="0" rtl="0" algn="l">
              <a:spcBef>
                <a:spcPts val="0"/>
              </a:spcBef>
              <a:spcAft>
                <a:spcPts val="0"/>
              </a:spcAft>
              <a:buNone/>
              <a:defRPr b="0" i="0" sz="3600" u="none" cap="none" strike="noStrike">
                <a:solidFill>
                  <a:schemeClr val="lt1"/>
                </a:solidFill>
                <a:latin typeface="Arial"/>
                <a:ea typeface="Arial"/>
                <a:cs typeface="Arial"/>
                <a:sym typeface="Arial"/>
              </a:defRPr>
            </a:lvl9pPr>
          </a:lstStyle>
          <a:p/>
        </p:txBody>
      </p:sp>
      <p:sp>
        <p:nvSpPr>
          <p:cNvPr id="135" name="Shape 135"/>
          <p:cNvSpPr txBox="1"/>
          <p:nvPr>
            <p:ph idx="1" type="body"/>
          </p:nvPr>
        </p:nvSpPr>
        <p:spPr>
          <a:xfrm>
            <a:off x="1828800" y="1600200"/>
            <a:ext cx="3505200" cy="3028949"/>
          </a:xfrm>
          <a:prstGeom prst="rect">
            <a:avLst/>
          </a:prstGeom>
          <a:noFill/>
          <a:ln>
            <a:noFill/>
          </a:ln>
        </p:spPr>
        <p:txBody>
          <a:bodyPr anchorCtr="0" anchor="t" bIns="91425" lIns="91425" rIns="91425" tIns="91425"/>
          <a:lstStyle>
            <a:lvl1pPr indent="-165051" lvl="0" marL="342851" marR="0" rtl="0" algn="l">
              <a:spcBef>
                <a:spcPts val="560"/>
              </a:spcBef>
              <a:spcAft>
                <a:spcPts val="0"/>
              </a:spcAft>
              <a:buClr>
                <a:srgbClr val="B4CCE2"/>
              </a:buClr>
              <a:buSzPct val="100000"/>
              <a:buFont typeface="Arial"/>
              <a:buChar char="•"/>
              <a:defRPr b="0" i="0" sz="2800" u="none" cap="none" strike="noStrike">
                <a:solidFill>
                  <a:schemeClr val="dk1"/>
                </a:solidFill>
                <a:latin typeface="Arial"/>
                <a:ea typeface="Arial"/>
                <a:cs typeface="Arial"/>
                <a:sym typeface="Arial"/>
              </a:defRPr>
            </a:lvl1pPr>
            <a:lvl2pPr indent="-145945" lvl="1" marL="742845" marR="0" rtl="0" algn="l">
              <a:spcBef>
                <a:spcPts val="480"/>
              </a:spcBef>
              <a:spcAft>
                <a:spcPts val="0"/>
              </a:spcAft>
              <a:buClr>
                <a:srgbClr val="B4CCE2"/>
              </a:buClr>
              <a:buSzPct val="100000"/>
              <a:buFont typeface="Arial"/>
              <a:buChar char="–"/>
              <a:defRPr b="0" i="0" sz="2400" u="none" cap="none" strike="noStrike">
                <a:solidFill>
                  <a:schemeClr val="dk1"/>
                </a:solidFill>
                <a:latin typeface="Arial"/>
                <a:ea typeface="Arial"/>
                <a:cs typeface="Arial"/>
                <a:sym typeface="Arial"/>
              </a:defRPr>
            </a:lvl2pPr>
            <a:lvl3pPr indent="-114137" lvl="2" marL="1142837"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3pPr>
            <a:lvl4pPr indent="-126772" lvl="3" marL="1599972"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4pPr>
            <a:lvl5pPr indent="-126706" lvl="4" marL="2057107"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5pPr>
            <a:lvl6pPr indent="-126642" lvl="5" marL="2514242"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6pPr>
            <a:lvl7pPr indent="-126577" lvl="6" marL="2971378"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7pPr>
            <a:lvl8pPr indent="-126512" lvl="7" marL="3428512"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8pPr>
            <a:lvl9pPr indent="-126448" lvl="8" marL="3885648"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136" name="Shape 136"/>
          <p:cNvSpPr txBox="1"/>
          <p:nvPr>
            <p:ph idx="2" type="body"/>
          </p:nvPr>
        </p:nvSpPr>
        <p:spPr>
          <a:xfrm>
            <a:off x="5486400" y="1600200"/>
            <a:ext cx="3505200" cy="3028949"/>
          </a:xfrm>
          <a:prstGeom prst="rect">
            <a:avLst/>
          </a:prstGeom>
          <a:noFill/>
          <a:ln>
            <a:noFill/>
          </a:ln>
        </p:spPr>
        <p:txBody>
          <a:bodyPr anchorCtr="0" anchor="t" bIns="91425" lIns="91425" rIns="91425" tIns="91425"/>
          <a:lstStyle>
            <a:lvl1pPr indent="-165051" lvl="0" marL="342851" marR="0" rtl="0" algn="l">
              <a:spcBef>
                <a:spcPts val="560"/>
              </a:spcBef>
              <a:spcAft>
                <a:spcPts val="0"/>
              </a:spcAft>
              <a:buClr>
                <a:srgbClr val="B4CCE2"/>
              </a:buClr>
              <a:buSzPct val="100000"/>
              <a:buFont typeface="Arial"/>
              <a:buChar char="•"/>
              <a:defRPr b="0" i="0" sz="2800" u="none" cap="none" strike="noStrike">
                <a:solidFill>
                  <a:schemeClr val="dk1"/>
                </a:solidFill>
                <a:latin typeface="Arial"/>
                <a:ea typeface="Arial"/>
                <a:cs typeface="Arial"/>
                <a:sym typeface="Arial"/>
              </a:defRPr>
            </a:lvl1pPr>
            <a:lvl2pPr indent="-145945" lvl="1" marL="742845" marR="0" rtl="0" algn="l">
              <a:spcBef>
                <a:spcPts val="480"/>
              </a:spcBef>
              <a:spcAft>
                <a:spcPts val="0"/>
              </a:spcAft>
              <a:buClr>
                <a:srgbClr val="B4CCE2"/>
              </a:buClr>
              <a:buSzPct val="100000"/>
              <a:buFont typeface="Arial"/>
              <a:buChar char="–"/>
              <a:defRPr b="0" i="0" sz="2400" u="none" cap="none" strike="noStrike">
                <a:solidFill>
                  <a:schemeClr val="dk1"/>
                </a:solidFill>
                <a:latin typeface="Arial"/>
                <a:ea typeface="Arial"/>
                <a:cs typeface="Arial"/>
                <a:sym typeface="Arial"/>
              </a:defRPr>
            </a:lvl2pPr>
            <a:lvl3pPr indent="-114137" lvl="2" marL="1142837"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3pPr>
            <a:lvl4pPr indent="-126772" lvl="3" marL="1599972"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4pPr>
            <a:lvl5pPr indent="-126706" lvl="4" marL="2057107"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5pPr>
            <a:lvl6pPr indent="-126642" lvl="5" marL="2514242"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6pPr>
            <a:lvl7pPr indent="-126577" lvl="6" marL="2971378"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7pPr>
            <a:lvl8pPr indent="-126512" lvl="7" marL="3428512"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8pPr>
            <a:lvl9pPr indent="-126448" lvl="8" marL="3885648"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37" name="Shape 137"/>
        <p:cNvGrpSpPr/>
        <p:nvPr/>
      </p:nvGrpSpPr>
      <p:grpSpPr>
        <a:xfrm>
          <a:off x="0" y="0"/>
          <a:ext cx="0" cy="0"/>
          <a:chOff x="0" y="0"/>
          <a:chExt cx="0" cy="0"/>
        </a:xfrm>
      </p:grpSpPr>
      <p:sp>
        <p:nvSpPr>
          <p:cNvPr id="138" name="Shape 138"/>
          <p:cNvSpPr txBox="1"/>
          <p:nvPr>
            <p:ph type="title"/>
          </p:nvPr>
        </p:nvSpPr>
        <p:spPr>
          <a:xfrm>
            <a:off x="457200" y="205979"/>
            <a:ext cx="8229600" cy="857250"/>
          </a:xfrm>
          <a:prstGeom prst="rect">
            <a:avLst/>
          </a:prstGeom>
          <a:solidFill>
            <a:srgbClr val="FFC000"/>
          </a:solid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600" u="none" cap="none" strike="noStrike">
                <a:solidFill>
                  <a:schemeClr val="lt1"/>
                </a:solidFill>
                <a:latin typeface="Arial"/>
                <a:ea typeface="Arial"/>
                <a:cs typeface="Arial"/>
                <a:sym typeface="Arial"/>
              </a:defRPr>
            </a:lvl2pPr>
            <a:lvl3pPr indent="0" lvl="2" marL="0" marR="0" rtl="0" algn="l">
              <a:spcBef>
                <a:spcPts val="0"/>
              </a:spcBef>
              <a:spcAft>
                <a:spcPts val="0"/>
              </a:spcAft>
              <a:buNone/>
              <a:defRPr b="0" i="0" sz="3600" u="none" cap="none" strike="noStrike">
                <a:solidFill>
                  <a:schemeClr val="lt1"/>
                </a:solidFill>
                <a:latin typeface="Arial"/>
                <a:ea typeface="Arial"/>
                <a:cs typeface="Arial"/>
                <a:sym typeface="Arial"/>
              </a:defRPr>
            </a:lvl3pPr>
            <a:lvl4pPr indent="0" lvl="3" marL="0" marR="0" rtl="0" algn="l">
              <a:spcBef>
                <a:spcPts val="0"/>
              </a:spcBef>
              <a:spcAft>
                <a:spcPts val="0"/>
              </a:spcAft>
              <a:buNone/>
              <a:defRPr b="0" i="0" sz="3600" u="none" cap="none" strike="noStrike">
                <a:solidFill>
                  <a:schemeClr val="lt1"/>
                </a:solidFill>
                <a:latin typeface="Arial"/>
                <a:ea typeface="Arial"/>
                <a:cs typeface="Arial"/>
                <a:sym typeface="Arial"/>
              </a:defRPr>
            </a:lvl4pPr>
            <a:lvl5pPr indent="0" lvl="4" marL="0" marR="0" rtl="0" algn="l">
              <a:spcBef>
                <a:spcPts val="0"/>
              </a:spcBef>
              <a:spcAft>
                <a:spcPts val="0"/>
              </a:spcAft>
              <a:buNone/>
              <a:defRPr b="0" i="0" sz="3600" u="none" cap="none" strike="noStrike">
                <a:solidFill>
                  <a:schemeClr val="lt1"/>
                </a:solidFill>
                <a:latin typeface="Arial"/>
                <a:ea typeface="Arial"/>
                <a:cs typeface="Arial"/>
                <a:sym typeface="Arial"/>
              </a:defRPr>
            </a:lvl5pPr>
            <a:lvl6pPr indent="-12634" lvl="5" marL="457135" marR="0" rtl="0" algn="l">
              <a:spcBef>
                <a:spcPts val="0"/>
              </a:spcBef>
              <a:spcAft>
                <a:spcPts val="0"/>
              </a:spcAft>
              <a:buNone/>
              <a:defRPr b="0" i="0" sz="3600" u="none" cap="none" strike="noStrike">
                <a:solidFill>
                  <a:schemeClr val="lt1"/>
                </a:solidFill>
                <a:latin typeface="Arial"/>
                <a:ea typeface="Arial"/>
                <a:cs typeface="Arial"/>
                <a:sym typeface="Arial"/>
              </a:defRPr>
            </a:lvl6pPr>
            <a:lvl7pPr indent="-12569" lvl="6" marL="914270" marR="0" rtl="0" algn="l">
              <a:spcBef>
                <a:spcPts val="0"/>
              </a:spcBef>
              <a:spcAft>
                <a:spcPts val="0"/>
              </a:spcAft>
              <a:buNone/>
              <a:defRPr b="0" i="0" sz="3600" u="none" cap="none" strike="noStrike">
                <a:solidFill>
                  <a:schemeClr val="lt1"/>
                </a:solidFill>
                <a:latin typeface="Arial"/>
                <a:ea typeface="Arial"/>
                <a:cs typeface="Arial"/>
                <a:sym typeface="Arial"/>
              </a:defRPr>
            </a:lvl7pPr>
            <a:lvl8pPr indent="-12504" lvl="7" marL="1371405" marR="0" rtl="0" algn="l">
              <a:spcBef>
                <a:spcPts val="0"/>
              </a:spcBef>
              <a:spcAft>
                <a:spcPts val="0"/>
              </a:spcAft>
              <a:buNone/>
              <a:defRPr b="0" i="0" sz="3600" u="none" cap="none" strike="noStrike">
                <a:solidFill>
                  <a:schemeClr val="lt1"/>
                </a:solidFill>
                <a:latin typeface="Arial"/>
                <a:ea typeface="Arial"/>
                <a:cs typeface="Arial"/>
                <a:sym typeface="Arial"/>
              </a:defRPr>
            </a:lvl8pPr>
            <a:lvl9pPr indent="-12439" lvl="8" marL="1828540" marR="0" rtl="0" algn="l">
              <a:spcBef>
                <a:spcPts val="0"/>
              </a:spcBef>
              <a:spcAft>
                <a:spcPts val="0"/>
              </a:spcAft>
              <a:buNone/>
              <a:defRPr b="0" i="0" sz="3600" u="none" cap="none" strike="noStrike">
                <a:solidFill>
                  <a:schemeClr val="lt1"/>
                </a:solidFill>
                <a:latin typeface="Arial"/>
                <a:ea typeface="Arial"/>
                <a:cs typeface="Arial"/>
                <a:sym typeface="Arial"/>
              </a:defRPr>
            </a:lvl9pPr>
          </a:lstStyle>
          <a:p/>
        </p:txBody>
      </p:sp>
      <p:sp>
        <p:nvSpPr>
          <p:cNvPr id="139" name="Shape 139"/>
          <p:cNvSpPr txBox="1"/>
          <p:nvPr>
            <p:ph idx="1" type="body"/>
          </p:nvPr>
        </p:nvSpPr>
        <p:spPr>
          <a:xfrm>
            <a:off x="457200" y="1151333"/>
            <a:ext cx="4040187" cy="479821"/>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B4CCE2"/>
              </a:buClr>
              <a:buFont typeface="Arial"/>
              <a:buNone/>
              <a:defRPr b="1" i="0" sz="2400" u="none" cap="none" strike="noStrike">
                <a:solidFill>
                  <a:schemeClr val="dk1"/>
                </a:solidFill>
                <a:latin typeface="Arial"/>
                <a:ea typeface="Arial"/>
                <a:cs typeface="Arial"/>
                <a:sym typeface="Arial"/>
              </a:defRPr>
            </a:lvl1pPr>
            <a:lvl2pPr indent="-12634" lvl="1" marL="457135" marR="0" rtl="0" algn="l">
              <a:spcBef>
                <a:spcPts val="400"/>
              </a:spcBef>
              <a:spcAft>
                <a:spcPts val="0"/>
              </a:spcAft>
              <a:buClr>
                <a:srgbClr val="B4CCE2"/>
              </a:buClr>
              <a:buFont typeface="Arial"/>
              <a:buNone/>
              <a:defRPr b="1" i="0" sz="2000" u="none" cap="none" strike="noStrike">
                <a:solidFill>
                  <a:schemeClr val="dk1"/>
                </a:solidFill>
                <a:latin typeface="Arial"/>
                <a:ea typeface="Arial"/>
                <a:cs typeface="Arial"/>
                <a:sym typeface="Arial"/>
              </a:defRPr>
            </a:lvl2pPr>
            <a:lvl3pPr indent="-12569" lvl="2" marL="914270" marR="0" rtl="0" algn="l">
              <a:spcBef>
                <a:spcPts val="360"/>
              </a:spcBef>
              <a:spcAft>
                <a:spcPts val="0"/>
              </a:spcAft>
              <a:buClr>
                <a:srgbClr val="B4CCE2"/>
              </a:buClr>
              <a:buFont typeface="Arial"/>
              <a:buNone/>
              <a:defRPr b="1" i="0" sz="1800" u="none" cap="none" strike="noStrike">
                <a:solidFill>
                  <a:schemeClr val="dk1"/>
                </a:solidFill>
                <a:latin typeface="Arial"/>
                <a:ea typeface="Arial"/>
                <a:cs typeface="Arial"/>
                <a:sym typeface="Arial"/>
              </a:defRPr>
            </a:lvl3pPr>
            <a:lvl4pPr indent="-12504" lvl="3" marL="1371405" marR="0" rtl="0" algn="l">
              <a:spcBef>
                <a:spcPts val="320"/>
              </a:spcBef>
              <a:spcAft>
                <a:spcPts val="0"/>
              </a:spcAft>
              <a:buClr>
                <a:srgbClr val="B4CCE2"/>
              </a:buClr>
              <a:buFont typeface="Arial"/>
              <a:buNone/>
              <a:defRPr b="1" i="0" sz="1600" u="none" cap="none" strike="noStrike">
                <a:solidFill>
                  <a:schemeClr val="dk1"/>
                </a:solidFill>
                <a:latin typeface="Arial"/>
                <a:ea typeface="Arial"/>
                <a:cs typeface="Arial"/>
                <a:sym typeface="Arial"/>
              </a:defRPr>
            </a:lvl4pPr>
            <a:lvl5pPr indent="-12439" lvl="4" marL="1828540" marR="0" rtl="0" algn="l">
              <a:spcBef>
                <a:spcPts val="320"/>
              </a:spcBef>
              <a:spcAft>
                <a:spcPts val="0"/>
              </a:spcAft>
              <a:buClr>
                <a:srgbClr val="B4CCE2"/>
              </a:buClr>
              <a:buFont typeface="Arial"/>
              <a:buNone/>
              <a:defRPr b="1" i="0" sz="1600" u="none" cap="none" strike="noStrike">
                <a:solidFill>
                  <a:schemeClr val="dk1"/>
                </a:solidFill>
                <a:latin typeface="Arial"/>
                <a:ea typeface="Arial"/>
                <a:cs typeface="Arial"/>
                <a:sym typeface="Arial"/>
              </a:defRPr>
            </a:lvl5pPr>
            <a:lvl6pPr indent="-12375" lvl="5" marL="2285675" marR="0" rtl="0" algn="l">
              <a:spcBef>
                <a:spcPts val="320"/>
              </a:spcBef>
              <a:spcAft>
                <a:spcPts val="0"/>
              </a:spcAft>
              <a:buClr>
                <a:srgbClr val="B4CCE2"/>
              </a:buClr>
              <a:buFont typeface="Arial"/>
              <a:buNone/>
              <a:defRPr b="1" i="0" sz="1600" u="none" cap="none" strike="noStrike">
                <a:solidFill>
                  <a:schemeClr val="dk1"/>
                </a:solidFill>
                <a:latin typeface="Arial"/>
                <a:ea typeface="Arial"/>
                <a:cs typeface="Arial"/>
                <a:sym typeface="Arial"/>
              </a:defRPr>
            </a:lvl6pPr>
            <a:lvl7pPr indent="-12309" lvl="6" marL="2742810" marR="0" rtl="0" algn="l">
              <a:spcBef>
                <a:spcPts val="320"/>
              </a:spcBef>
              <a:spcAft>
                <a:spcPts val="0"/>
              </a:spcAft>
              <a:buClr>
                <a:srgbClr val="B4CCE2"/>
              </a:buClr>
              <a:buFont typeface="Arial"/>
              <a:buNone/>
              <a:defRPr b="1" i="0" sz="1600" u="none" cap="none" strike="noStrike">
                <a:solidFill>
                  <a:schemeClr val="dk1"/>
                </a:solidFill>
                <a:latin typeface="Arial"/>
                <a:ea typeface="Arial"/>
                <a:cs typeface="Arial"/>
                <a:sym typeface="Arial"/>
              </a:defRPr>
            </a:lvl7pPr>
            <a:lvl8pPr indent="-12245" lvl="7" marL="3199946" marR="0" rtl="0" algn="l">
              <a:spcBef>
                <a:spcPts val="320"/>
              </a:spcBef>
              <a:spcAft>
                <a:spcPts val="0"/>
              </a:spcAft>
              <a:buClr>
                <a:srgbClr val="B4CCE2"/>
              </a:buClr>
              <a:buFont typeface="Arial"/>
              <a:buNone/>
              <a:defRPr b="1" i="0" sz="1600" u="none" cap="none" strike="noStrike">
                <a:solidFill>
                  <a:schemeClr val="dk1"/>
                </a:solidFill>
                <a:latin typeface="Arial"/>
                <a:ea typeface="Arial"/>
                <a:cs typeface="Arial"/>
                <a:sym typeface="Arial"/>
              </a:defRPr>
            </a:lvl8pPr>
            <a:lvl9pPr indent="-12181" lvl="8" marL="3657081" marR="0" rtl="0" algn="l">
              <a:spcBef>
                <a:spcPts val="320"/>
              </a:spcBef>
              <a:spcAft>
                <a:spcPts val="0"/>
              </a:spcAft>
              <a:buClr>
                <a:srgbClr val="B4CCE2"/>
              </a:buClr>
              <a:buFont typeface="Arial"/>
              <a:buNone/>
              <a:defRPr b="1" i="0" sz="1600" u="none" cap="none" strike="noStrike">
                <a:solidFill>
                  <a:schemeClr val="dk1"/>
                </a:solidFill>
                <a:latin typeface="Arial"/>
                <a:ea typeface="Arial"/>
                <a:cs typeface="Arial"/>
                <a:sym typeface="Arial"/>
              </a:defRPr>
            </a:lvl9pPr>
          </a:lstStyle>
          <a:p/>
        </p:txBody>
      </p:sp>
      <p:sp>
        <p:nvSpPr>
          <p:cNvPr id="140" name="Shape 140"/>
          <p:cNvSpPr txBox="1"/>
          <p:nvPr>
            <p:ph idx="2" type="body"/>
          </p:nvPr>
        </p:nvSpPr>
        <p:spPr>
          <a:xfrm>
            <a:off x="457200" y="1631155"/>
            <a:ext cx="4040187" cy="2963465"/>
          </a:xfrm>
          <a:prstGeom prst="rect">
            <a:avLst/>
          </a:prstGeom>
          <a:noFill/>
          <a:ln>
            <a:noFill/>
          </a:ln>
        </p:spPr>
        <p:txBody>
          <a:bodyPr anchorCtr="0" anchor="t" bIns="91425" lIns="91425" rIns="91425" tIns="91425"/>
          <a:lstStyle>
            <a:lvl1pPr indent="-190451" lvl="0" marL="342851" marR="0" rtl="0" algn="l">
              <a:spcBef>
                <a:spcPts val="480"/>
              </a:spcBef>
              <a:spcAft>
                <a:spcPts val="0"/>
              </a:spcAft>
              <a:buClr>
                <a:srgbClr val="B4CCE2"/>
              </a:buClr>
              <a:buSzPct val="100000"/>
              <a:buFont typeface="Arial"/>
              <a:buChar char="•"/>
              <a:defRPr b="0" i="0" sz="2400" u="none" cap="none" strike="noStrike">
                <a:solidFill>
                  <a:schemeClr val="dk1"/>
                </a:solidFill>
                <a:latin typeface="Arial"/>
                <a:ea typeface="Arial"/>
                <a:cs typeface="Arial"/>
                <a:sym typeface="Arial"/>
              </a:defRPr>
            </a:lvl1pPr>
            <a:lvl2pPr indent="-171345" lvl="1" marL="742845"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2pPr>
            <a:lvl3pPr indent="-126837" lvl="2" marL="1142837"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3pPr>
            <a:lvl4pPr indent="-139472" lvl="3" marL="159997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4pPr>
            <a:lvl5pPr indent="-139407" lvl="4" marL="2057107"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5pPr>
            <a:lvl6pPr indent="-139342" lvl="5" marL="251424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6pPr>
            <a:lvl7pPr indent="-139277" lvl="6" marL="297137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7pPr>
            <a:lvl8pPr indent="-139212" lvl="7" marL="342851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8pPr>
            <a:lvl9pPr indent="-139148" lvl="8" marL="388564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141" name="Shape 141"/>
          <p:cNvSpPr txBox="1"/>
          <p:nvPr>
            <p:ph idx="3" type="body"/>
          </p:nvPr>
        </p:nvSpPr>
        <p:spPr>
          <a:xfrm>
            <a:off x="4645026" y="1151333"/>
            <a:ext cx="4041774" cy="479821"/>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B4CCE2"/>
              </a:buClr>
              <a:buFont typeface="Arial"/>
              <a:buNone/>
              <a:defRPr b="1" i="0" sz="2400" u="none" cap="none" strike="noStrike">
                <a:solidFill>
                  <a:schemeClr val="dk1"/>
                </a:solidFill>
                <a:latin typeface="Arial"/>
                <a:ea typeface="Arial"/>
                <a:cs typeface="Arial"/>
                <a:sym typeface="Arial"/>
              </a:defRPr>
            </a:lvl1pPr>
            <a:lvl2pPr indent="-12634" lvl="1" marL="457135" marR="0" rtl="0" algn="l">
              <a:spcBef>
                <a:spcPts val="400"/>
              </a:spcBef>
              <a:spcAft>
                <a:spcPts val="0"/>
              </a:spcAft>
              <a:buClr>
                <a:srgbClr val="B4CCE2"/>
              </a:buClr>
              <a:buFont typeface="Arial"/>
              <a:buNone/>
              <a:defRPr b="1" i="0" sz="2000" u="none" cap="none" strike="noStrike">
                <a:solidFill>
                  <a:schemeClr val="dk1"/>
                </a:solidFill>
                <a:latin typeface="Arial"/>
                <a:ea typeface="Arial"/>
                <a:cs typeface="Arial"/>
                <a:sym typeface="Arial"/>
              </a:defRPr>
            </a:lvl2pPr>
            <a:lvl3pPr indent="-12569" lvl="2" marL="914270" marR="0" rtl="0" algn="l">
              <a:spcBef>
                <a:spcPts val="360"/>
              </a:spcBef>
              <a:spcAft>
                <a:spcPts val="0"/>
              </a:spcAft>
              <a:buClr>
                <a:srgbClr val="B4CCE2"/>
              </a:buClr>
              <a:buFont typeface="Arial"/>
              <a:buNone/>
              <a:defRPr b="1" i="0" sz="1800" u="none" cap="none" strike="noStrike">
                <a:solidFill>
                  <a:schemeClr val="dk1"/>
                </a:solidFill>
                <a:latin typeface="Arial"/>
                <a:ea typeface="Arial"/>
                <a:cs typeface="Arial"/>
                <a:sym typeface="Arial"/>
              </a:defRPr>
            </a:lvl3pPr>
            <a:lvl4pPr indent="-12504" lvl="3" marL="1371405" marR="0" rtl="0" algn="l">
              <a:spcBef>
                <a:spcPts val="320"/>
              </a:spcBef>
              <a:spcAft>
                <a:spcPts val="0"/>
              </a:spcAft>
              <a:buClr>
                <a:srgbClr val="B4CCE2"/>
              </a:buClr>
              <a:buFont typeface="Arial"/>
              <a:buNone/>
              <a:defRPr b="1" i="0" sz="1600" u="none" cap="none" strike="noStrike">
                <a:solidFill>
                  <a:schemeClr val="dk1"/>
                </a:solidFill>
                <a:latin typeface="Arial"/>
                <a:ea typeface="Arial"/>
                <a:cs typeface="Arial"/>
                <a:sym typeface="Arial"/>
              </a:defRPr>
            </a:lvl4pPr>
            <a:lvl5pPr indent="-12439" lvl="4" marL="1828540" marR="0" rtl="0" algn="l">
              <a:spcBef>
                <a:spcPts val="320"/>
              </a:spcBef>
              <a:spcAft>
                <a:spcPts val="0"/>
              </a:spcAft>
              <a:buClr>
                <a:srgbClr val="B4CCE2"/>
              </a:buClr>
              <a:buFont typeface="Arial"/>
              <a:buNone/>
              <a:defRPr b="1" i="0" sz="1600" u="none" cap="none" strike="noStrike">
                <a:solidFill>
                  <a:schemeClr val="dk1"/>
                </a:solidFill>
                <a:latin typeface="Arial"/>
                <a:ea typeface="Arial"/>
                <a:cs typeface="Arial"/>
                <a:sym typeface="Arial"/>
              </a:defRPr>
            </a:lvl5pPr>
            <a:lvl6pPr indent="-12375" lvl="5" marL="2285675" marR="0" rtl="0" algn="l">
              <a:spcBef>
                <a:spcPts val="320"/>
              </a:spcBef>
              <a:spcAft>
                <a:spcPts val="0"/>
              </a:spcAft>
              <a:buClr>
                <a:srgbClr val="B4CCE2"/>
              </a:buClr>
              <a:buFont typeface="Arial"/>
              <a:buNone/>
              <a:defRPr b="1" i="0" sz="1600" u="none" cap="none" strike="noStrike">
                <a:solidFill>
                  <a:schemeClr val="dk1"/>
                </a:solidFill>
                <a:latin typeface="Arial"/>
                <a:ea typeface="Arial"/>
                <a:cs typeface="Arial"/>
                <a:sym typeface="Arial"/>
              </a:defRPr>
            </a:lvl6pPr>
            <a:lvl7pPr indent="-12309" lvl="6" marL="2742810" marR="0" rtl="0" algn="l">
              <a:spcBef>
                <a:spcPts val="320"/>
              </a:spcBef>
              <a:spcAft>
                <a:spcPts val="0"/>
              </a:spcAft>
              <a:buClr>
                <a:srgbClr val="B4CCE2"/>
              </a:buClr>
              <a:buFont typeface="Arial"/>
              <a:buNone/>
              <a:defRPr b="1" i="0" sz="1600" u="none" cap="none" strike="noStrike">
                <a:solidFill>
                  <a:schemeClr val="dk1"/>
                </a:solidFill>
                <a:latin typeface="Arial"/>
                <a:ea typeface="Arial"/>
                <a:cs typeface="Arial"/>
                <a:sym typeface="Arial"/>
              </a:defRPr>
            </a:lvl7pPr>
            <a:lvl8pPr indent="-12245" lvl="7" marL="3199946" marR="0" rtl="0" algn="l">
              <a:spcBef>
                <a:spcPts val="320"/>
              </a:spcBef>
              <a:spcAft>
                <a:spcPts val="0"/>
              </a:spcAft>
              <a:buClr>
                <a:srgbClr val="B4CCE2"/>
              </a:buClr>
              <a:buFont typeface="Arial"/>
              <a:buNone/>
              <a:defRPr b="1" i="0" sz="1600" u="none" cap="none" strike="noStrike">
                <a:solidFill>
                  <a:schemeClr val="dk1"/>
                </a:solidFill>
                <a:latin typeface="Arial"/>
                <a:ea typeface="Arial"/>
                <a:cs typeface="Arial"/>
                <a:sym typeface="Arial"/>
              </a:defRPr>
            </a:lvl8pPr>
            <a:lvl9pPr indent="-12181" lvl="8" marL="3657081" marR="0" rtl="0" algn="l">
              <a:spcBef>
                <a:spcPts val="320"/>
              </a:spcBef>
              <a:spcAft>
                <a:spcPts val="0"/>
              </a:spcAft>
              <a:buClr>
                <a:srgbClr val="B4CCE2"/>
              </a:buClr>
              <a:buFont typeface="Arial"/>
              <a:buNone/>
              <a:defRPr b="1" i="0" sz="1600" u="none" cap="none" strike="noStrike">
                <a:solidFill>
                  <a:schemeClr val="dk1"/>
                </a:solidFill>
                <a:latin typeface="Arial"/>
                <a:ea typeface="Arial"/>
                <a:cs typeface="Arial"/>
                <a:sym typeface="Arial"/>
              </a:defRPr>
            </a:lvl9pPr>
          </a:lstStyle>
          <a:p/>
        </p:txBody>
      </p:sp>
      <p:sp>
        <p:nvSpPr>
          <p:cNvPr id="142" name="Shape 142"/>
          <p:cNvSpPr txBox="1"/>
          <p:nvPr>
            <p:ph idx="4" type="body"/>
          </p:nvPr>
        </p:nvSpPr>
        <p:spPr>
          <a:xfrm>
            <a:off x="4645026" y="1631155"/>
            <a:ext cx="4041774" cy="2963465"/>
          </a:xfrm>
          <a:prstGeom prst="rect">
            <a:avLst/>
          </a:prstGeom>
          <a:noFill/>
          <a:ln>
            <a:noFill/>
          </a:ln>
        </p:spPr>
        <p:txBody>
          <a:bodyPr anchorCtr="0" anchor="t" bIns="91425" lIns="91425" rIns="91425" tIns="91425"/>
          <a:lstStyle>
            <a:lvl1pPr indent="-190451" lvl="0" marL="342851" marR="0" rtl="0" algn="l">
              <a:spcBef>
                <a:spcPts val="480"/>
              </a:spcBef>
              <a:spcAft>
                <a:spcPts val="0"/>
              </a:spcAft>
              <a:buClr>
                <a:srgbClr val="B4CCE2"/>
              </a:buClr>
              <a:buSzPct val="100000"/>
              <a:buFont typeface="Arial"/>
              <a:buChar char="•"/>
              <a:defRPr b="0" i="0" sz="2400" u="none" cap="none" strike="noStrike">
                <a:solidFill>
                  <a:schemeClr val="dk1"/>
                </a:solidFill>
                <a:latin typeface="Arial"/>
                <a:ea typeface="Arial"/>
                <a:cs typeface="Arial"/>
                <a:sym typeface="Arial"/>
              </a:defRPr>
            </a:lvl1pPr>
            <a:lvl2pPr indent="-171345" lvl="1" marL="742845"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2pPr>
            <a:lvl3pPr indent="-126837" lvl="2" marL="1142837"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3pPr>
            <a:lvl4pPr indent="-139472" lvl="3" marL="159997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4pPr>
            <a:lvl5pPr indent="-139407" lvl="4" marL="2057107"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5pPr>
            <a:lvl6pPr indent="-139342" lvl="5" marL="251424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6pPr>
            <a:lvl7pPr indent="-139277" lvl="6" marL="297137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7pPr>
            <a:lvl8pPr indent="-139212" lvl="7" marL="342851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8pPr>
            <a:lvl9pPr indent="-139148" lvl="8" marL="388564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43" name="Shape 143"/>
        <p:cNvGrpSpPr/>
        <p:nvPr/>
      </p:nvGrpSpPr>
      <p:grpSpPr>
        <a:xfrm>
          <a:off x="0" y="0"/>
          <a:ext cx="0" cy="0"/>
          <a:chOff x="0" y="0"/>
          <a:chExt cx="0" cy="0"/>
        </a:xfrm>
      </p:grpSpPr>
      <p:sp>
        <p:nvSpPr>
          <p:cNvPr id="144" name="Shape 144"/>
          <p:cNvSpPr txBox="1"/>
          <p:nvPr>
            <p:ph type="title"/>
          </p:nvPr>
        </p:nvSpPr>
        <p:spPr>
          <a:xfrm>
            <a:off x="1828800" y="1050132"/>
            <a:ext cx="7315200" cy="435769"/>
          </a:xfrm>
          <a:prstGeom prst="rect">
            <a:avLst/>
          </a:prstGeom>
          <a:solidFill>
            <a:srgbClr val="FFC000"/>
          </a:solid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600" u="none" cap="none" strike="noStrike">
                <a:solidFill>
                  <a:schemeClr val="lt1"/>
                </a:solidFill>
                <a:latin typeface="Arial"/>
                <a:ea typeface="Arial"/>
                <a:cs typeface="Arial"/>
                <a:sym typeface="Arial"/>
              </a:defRPr>
            </a:lvl2pPr>
            <a:lvl3pPr indent="0" lvl="2" marL="0" marR="0" rtl="0" algn="l">
              <a:spcBef>
                <a:spcPts val="0"/>
              </a:spcBef>
              <a:spcAft>
                <a:spcPts val="0"/>
              </a:spcAft>
              <a:buNone/>
              <a:defRPr b="0" i="0" sz="3600" u="none" cap="none" strike="noStrike">
                <a:solidFill>
                  <a:schemeClr val="lt1"/>
                </a:solidFill>
                <a:latin typeface="Arial"/>
                <a:ea typeface="Arial"/>
                <a:cs typeface="Arial"/>
                <a:sym typeface="Arial"/>
              </a:defRPr>
            </a:lvl3pPr>
            <a:lvl4pPr indent="0" lvl="3" marL="0" marR="0" rtl="0" algn="l">
              <a:spcBef>
                <a:spcPts val="0"/>
              </a:spcBef>
              <a:spcAft>
                <a:spcPts val="0"/>
              </a:spcAft>
              <a:buNone/>
              <a:defRPr b="0" i="0" sz="3600" u="none" cap="none" strike="noStrike">
                <a:solidFill>
                  <a:schemeClr val="lt1"/>
                </a:solidFill>
                <a:latin typeface="Arial"/>
                <a:ea typeface="Arial"/>
                <a:cs typeface="Arial"/>
                <a:sym typeface="Arial"/>
              </a:defRPr>
            </a:lvl4pPr>
            <a:lvl5pPr indent="0" lvl="4" marL="0" marR="0" rtl="0" algn="l">
              <a:spcBef>
                <a:spcPts val="0"/>
              </a:spcBef>
              <a:spcAft>
                <a:spcPts val="0"/>
              </a:spcAft>
              <a:buNone/>
              <a:defRPr b="0" i="0" sz="3600" u="none" cap="none" strike="noStrike">
                <a:solidFill>
                  <a:schemeClr val="lt1"/>
                </a:solidFill>
                <a:latin typeface="Arial"/>
                <a:ea typeface="Arial"/>
                <a:cs typeface="Arial"/>
                <a:sym typeface="Arial"/>
              </a:defRPr>
            </a:lvl5pPr>
            <a:lvl6pPr indent="-12634" lvl="5" marL="457135" marR="0" rtl="0" algn="l">
              <a:spcBef>
                <a:spcPts val="0"/>
              </a:spcBef>
              <a:spcAft>
                <a:spcPts val="0"/>
              </a:spcAft>
              <a:buNone/>
              <a:defRPr b="0" i="0" sz="3600" u="none" cap="none" strike="noStrike">
                <a:solidFill>
                  <a:schemeClr val="lt1"/>
                </a:solidFill>
                <a:latin typeface="Arial"/>
                <a:ea typeface="Arial"/>
                <a:cs typeface="Arial"/>
                <a:sym typeface="Arial"/>
              </a:defRPr>
            </a:lvl6pPr>
            <a:lvl7pPr indent="-12569" lvl="6" marL="914270" marR="0" rtl="0" algn="l">
              <a:spcBef>
                <a:spcPts val="0"/>
              </a:spcBef>
              <a:spcAft>
                <a:spcPts val="0"/>
              </a:spcAft>
              <a:buNone/>
              <a:defRPr b="0" i="0" sz="3600" u="none" cap="none" strike="noStrike">
                <a:solidFill>
                  <a:schemeClr val="lt1"/>
                </a:solidFill>
                <a:latin typeface="Arial"/>
                <a:ea typeface="Arial"/>
                <a:cs typeface="Arial"/>
                <a:sym typeface="Arial"/>
              </a:defRPr>
            </a:lvl7pPr>
            <a:lvl8pPr indent="-12504" lvl="7" marL="1371405" marR="0" rtl="0" algn="l">
              <a:spcBef>
                <a:spcPts val="0"/>
              </a:spcBef>
              <a:spcAft>
                <a:spcPts val="0"/>
              </a:spcAft>
              <a:buNone/>
              <a:defRPr b="0" i="0" sz="3600" u="none" cap="none" strike="noStrike">
                <a:solidFill>
                  <a:schemeClr val="lt1"/>
                </a:solidFill>
                <a:latin typeface="Arial"/>
                <a:ea typeface="Arial"/>
                <a:cs typeface="Arial"/>
                <a:sym typeface="Arial"/>
              </a:defRPr>
            </a:lvl8pPr>
            <a:lvl9pPr indent="-12439" lvl="8" marL="1828540" marR="0" rtl="0" algn="l">
              <a:spcBef>
                <a:spcPts val="0"/>
              </a:spcBef>
              <a:spcAft>
                <a:spcPts val="0"/>
              </a:spcAft>
              <a:buNone/>
              <a:defRPr b="0" i="0" sz="3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5" name="Shape 14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46" name="Shape 146"/>
        <p:cNvGrpSpPr/>
        <p:nvPr/>
      </p:nvGrpSpPr>
      <p:grpSpPr>
        <a:xfrm>
          <a:off x="0" y="0"/>
          <a:ext cx="0" cy="0"/>
          <a:chOff x="0" y="0"/>
          <a:chExt cx="0" cy="0"/>
        </a:xfrm>
      </p:grpSpPr>
      <p:sp>
        <p:nvSpPr>
          <p:cNvPr id="147" name="Shape 147"/>
          <p:cNvSpPr txBox="1"/>
          <p:nvPr>
            <p:ph type="title"/>
          </p:nvPr>
        </p:nvSpPr>
        <p:spPr>
          <a:xfrm>
            <a:off x="457200" y="204786"/>
            <a:ext cx="3008313" cy="871538"/>
          </a:xfrm>
          <a:prstGeom prst="rect">
            <a:avLst/>
          </a:prstGeom>
          <a:solidFill>
            <a:srgbClr val="FFC000"/>
          </a:solid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600" u="none" cap="none" strike="noStrike">
                <a:solidFill>
                  <a:schemeClr val="lt1"/>
                </a:solidFill>
                <a:latin typeface="Arial"/>
                <a:ea typeface="Arial"/>
                <a:cs typeface="Arial"/>
                <a:sym typeface="Arial"/>
              </a:defRPr>
            </a:lvl2pPr>
            <a:lvl3pPr indent="0" lvl="2" marL="0" marR="0" rtl="0" algn="l">
              <a:spcBef>
                <a:spcPts val="0"/>
              </a:spcBef>
              <a:spcAft>
                <a:spcPts val="0"/>
              </a:spcAft>
              <a:buNone/>
              <a:defRPr b="0" i="0" sz="3600" u="none" cap="none" strike="noStrike">
                <a:solidFill>
                  <a:schemeClr val="lt1"/>
                </a:solidFill>
                <a:latin typeface="Arial"/>
                <a:ea typeface="Arial"/>
                <a:cs typeface="Arial"/>
                <a:sym typeface="Arial"/>
              </a:defRPr>
            </a:lvl3pPr>
            <a:lvl4pPr indent="0" lvl="3" marL="0" marR="0" rtl="0" algn="l">
              <a:spcBef>
                <a:spcPts val="0"/>
              </a:spcBef>
              <a:spcAft>
                <a:spcPts val="0"/>
              </a:spcAft>
              <a:buNone/>
              <a:defRPr b="0" i="0" sz="3600" u="none" cap="none" strike="noStrike">
                <a:solidFill>
                  <a:schemeClr val="lt1"/>
                </a:solidFill>
                <a:latin typeface="Arial"/>
                <a:ea typeface="Arial"/>
                <a:cs typeface="Arial"/>
                <a:sym typeface="Arial"/>
              </a:defRPr>
            </a:lvl4pPr>
            <a:lvl5pPr indent="0" lvl="4" marL="0" marR="0" rtl="0" algn="l">
              <a:spcBef>
                <a:spcPts val="0"/>
              </a:spcBef>
              <a:spcAft>
                <a:spcPts val="0"/>
              </a:spcAft>
              <a:buNone/>
              <a:defRPr b="0" i="0" sz="3600" u="none" cap="none" strike="noStrike">
                <a:solidFill>
                  <a:schemeClr val="lt1"/>
                </a:solidFill>
                <a:latin typeface="Arial"/>
                <a:ea typeface="Arial"/>
                <a:cs typeface="Arial"/>
                <a:sym typeface="Arial"/>
              </a:defRPr>
            </a:lvl5pPr>
            <a:lvl6pPr indent="-12634" lvl="5" marL="457135" marR="0" rtl="0" algn="l">
              <a:spcBef>
                <a:spcPts val="0"/>
              </a:spcBef>
              <a:spcAft>
                <a:spcPts val="0"/>
              </a:spcAft>
              <a:buNone/>
              <a:defRPr b="0" i="0" sz="3600" u="none" cap="none" strike="noStrike">
                <a:solidFill>
                  <a:schemeClr val="lt1"/>
                </a:solidFill>
                <a:latin typeface="Arial"/>
                <a:ea typeface="Arial"/>
                <a:cs typeface="Arial"/>
                <a:sym typeface="Arial"/>
              </a:defRPr>
            </a:lvl6pPr>
            <a:lvl7pPr indent="-12569" lvl="6" marL="914270" marR="0" rtl="0" algn="l">
              <a:spcBef>
                <a:spcPts val="0"/>
              </a:spcBef>
              <a:spcAft>
                <a:spcPts val="0"/>
              </a:spcAft>
              <a:buNone/>
              <a:defRPr b="0" i="0" sz="3600" u="none" cap="none" strike="noStrike">
                <a:solidFill>
                  <a:schemeClr val="lt1"/>
                </a:solidFill>
                <a:latin typeface="Arial"/>
                <a:ea typeface="Arial"/>
                <a:cs typeface="Arial"/>
                <a:sym typeface="Arial"/>
              </a:defRPr>
            </a:lvl7pPr>
            <a:lvl8pPr indent="-12504" lvl="7" marL="1371405" marR="0" rtl="0" algn="l">
              <a:spcBef>
                <a:spcPts val="0"/>
              </a:spcBef>
              <a:spcAft>
                <a:spcPts val="0"/>
              </a:spcAft>
              <a:buNone/>
              <a:defRPr b="0" i="0" sz="3600" u="none" cap="none" strike="noStrike">
                <a:solidFill>
                  <a:schemeClr val="lt1"/>
                </a:solidFill>
                <a:latin typeface="Arial"/>
                <a:ea typeface="Arial"/>
                <a:cs typeface="Arial"/>
                <a:sym typeface="Arial"/>
              </a:defRPr>
            </a:lvl8pPr>
            <a:lvl9pPr indent="-12439" lvl="8" marL="1828540" marR="0" rtl="0" algn="l">
              <a:spcBef>
                <a:spcPts val="0"/>
              </a:spcBef>
              <a:spcAft>
                <a:spcPts val="0"/>
              </a:spcAft>
              <a:buNone/>
              <a:defRPr b="0" i="0" sz="3600" u="none" cap="none" strike="noStrike">
                <a:solidFill>
                  <a:schemeClr val="lt1"/>
                </a:solidFill>
                <a:latin typeface="Arial"/>
                <a:ea typeface="Arial"/>
                <a:cs typeface="Arial"/>
                <a:sym typeface="Arial"/>
              </a:defRPr>
            </a:lvl9pPr>
          </a:lstStyle>
          <a:p/>
        </p:txBody>
      </p:sp>
      <p:sp>
        <p:nvSpPr>
          <p:cNvPr id="148" name="Shape 148"/>
          <p:cNvSpPr txBox="1"/>
          <p:nvPr>
            <p:ph idx="1" type="body"/>
          </p:nvPr>
        </p:nvSpPr>
        <p:spPr>
          <a:xfrm>
            <a:off x="3575051" y="204789"/>
            <a:ext cx="5111748" cy="4389834"/>
          </a:xfrm>
          <a:prstGeom prst="rect">
            <a:avLst/>
          </a:prstGeom>
          <a:noFill/>
          <a:ln>
            <a:noFill/>
          </a:ln>
        </p:spPr>
        <p:txBody>
          <a:bodyPr anchorCtr="0" anchor="t" bIns="91425" lIns="91425" rIns="91425" tIns="91425"/>
          <a:lstStyle>
            <a:lvl1pPr indent="-139651" lvl="0" marL="342851" marR="0" rtl="0" algn="l">
              <a:spcBef>
                <a:spcPts val="640"/>
              </a:spcBef>
              <a:spcAft>
                <a:spcPts val="0"/>
              </a:spcAft>
              <a:buClr>
                <a:srgbClr val="B4CCE2"/>
              </a:buClr>
              <a:buSzPct val="100000"/>
              <a:buFont typeface="Arial"/>
              <a:buChar char="•"/>
              <a:defRPr b="0" i="0" sz="3200" u="none" cap="none" strike="noStrike">
                <a:solidFill>
                  <a:schemeClr val="dk1"/>
                </a:solidFill>
                <a:latin typeface="Arial"/>
                <a:ea typeface="Arial"/>
                <a:cs typeface="Arial"/>
                <a:sym typeface="Arial"/>
              </a:defRPr>
            </a:lvl1pPr>
            <a:lvl2pPr indent="-120545" lvl="1" marL="742845" marR="0" rtl="0" algn="l">
              <a:spcBef>
                <a:spcPts val="560"/>
              </a:spcBef>
              <a:spcAft>
                <a:spcPts val="0"/>
              </a:spcAft>
              <a:buClr>
                <a:srgbClr val="B4CCE2"/>
              </a:buClr>
              <a:buSzPct val="100000"/>
              <a:buFont typeface="Arial"/>
              <a:buChar char="–"/>
              <a:defRPr b="0" i="0" sz="2800" u="none" cap="none" strike="noStrike">
                <a:solidFill>
                  <a:schemeClr val="dk1"/>
                </a:solidFill>
                <a:latin typeface="Arial"/>
                <a:ea typeface="Arial"/>
                <a:cs typeface="Arial"/>
                <a:sym typeface="Arial"/>
              </a:defRPr>
            </a:lvl2pPr>
            <a:lvl3pPr indent="-88737" lvl="2" marL="1142837" marR="0" rtl="0" algn="l">
              <a:spcBef>
                <a:spcPts val="480"/>
              </a:spcBef>
              <a:spcAft>
                <a:spcPts val="0"/>
              </a:spcAft>
              <a:buClr>
                <a:srgbClr val="B4CCE2"/>
              </a:buClr>
              <a:buSzPct val="100000"/>
              <a:buFont typeface="Arial"/>
              <a:buChar char="•"/>
              <a:defRPr b="0" i="0" sz="2400" u="none" cap="none" strike="noStrike">
                <a:solidFill>
                  <a:schemeClr val="dk1"/>
                </a:solidFill>
                <a:latin typeface="Arial"/>
                <a:ea typeface="Arial"/>
                <a:cs typeface="Arial"/>
                <a:sym typeface="Arial"/>
              </a:defRPr>
            </a:lvl3pPr>
            <a:lvl4pPr indent="-114072" lvl="3" marL="1599972"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4pPr>
            <a:lvl5pPr indent="-114006" lvl="4" marL="2057107"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5pPr>
            <a:lvl6pPr indent="-113942" lvl="5" marL="2514242"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6pPr>
            <a:lvl7pPr indent="-113877" lvl="6" marL="2971378"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7pPr>
            <a:lvl8pPr indent="-113812" lvl="7" marL="3428512"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8pPr>
            <a:lvl9pPr indent="-113748" lvl="8" marL="3885648"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49" name="Shape 149"/>
          <p:cNvSpPr txBox="1"/>
          <p:nvPr>
            <p:ph idx="2" type="body"/>
          </p:nvPr>
        </p:nvSpPr>
        <p:spPr>
          <a:xfrm>
            <a:off x="457200" y="1076325"/>
            <a:ext cx="3008313" cy="3518296"/>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B4CCE2"/>
              </a:buClr>
              <a:buFont typeface="Arial"/>
              <a:buNone/>
              <a:defRPr b="0" i="0" sz="1400" u="none" cap="none" strike="noStrike">
                <a:solidFill>
                  <a:schemeClr val="dk1"/>
                </a:solidFill>
                <a:latin typeface="Arial"/>
                <a:ea typeface="Arial"/>
                <a:cs typeface="Arial"/>
                <a:sym typeface="Arial"/>
              </a:defRPr>
            </a:lvl1pPr>
            <a:lvl2pPr indent="-12634" lvl="1" marL="457135" marR="0" rtl="0" algn="l">
              <a:spcBef>
                <a:spcPts val="240"/>
              </a:spcBef>
              <a:spcAft>
                <a:spcPts val="0"/>
              </a:spcAft>
              <a:buClr>
                <a:srgbClr val="B4CCE2"/>
              </a:buClr>
              <a:buFont typeface="Arial"/>
              <a:buNone/>
              <a:defRPr b="0" i="0" sz="1200" u="none" cap="none" strike="noStrike">
                <a:solidFill>
                  <a:schemeClr val="dk1"/>
                </a:solidFill>
                <a:latin typeface="Arial"/>
                <a:ea typeface="Arial"/>
                <a:cs typeface="Arial"/>
                <a:sym typeface="Arial"/>
              </a:defRPr>
            </a:lvl2pPr>
            <a:lvl3pPr indent="-12569" lvl="2" marL="914270" marR="0" rtl="0" algn="l">
              <a:spcBef>
                <a:spcPts val="200"/>
              </a:spcBef>
              <a:spcAft>
                <a:spcPts val="0"/>
              </a:spcAft>
              <a:buClr>
                <a:srgbClr val="B4CCE2"/>
              </a:buClr>
              <a:buFont typeface="Arial"/>
              <a:buNone/>
              <a:defRPr b="0" i="0" sz="1000" u="none" cap="none" strike="noStrike">
                <a:solidFill>
                  <a:schemeClr val="dk1"/>
                </a:solidFill>
                <a:latin typeface="Arial"/>
                <a:ea typeface="Arial"/>
                <a:cs typeface="Arial"/>
                <a:sym typeface="Arial"/>
              </a:defRPr>
            </a:lvl3pPr>
            <a:lvl4pPr indent="-12504" lvl="3" marL="1371405" marR="0" rtl="0" algn="l">
              <a:spcBef>
                <a:spcPts val="180"/>
              </a:spcBef>
              <a:spcAft>
                <a:spcPts val="0"/>
              </a:spcAft>
              <a:buClr>
                <a:srgbClr val="B4CCE2"/>
              </a:buClr>
              <a:buFont typeface="Arial"/>
              <a:buNone/>
              <a:defRPr b="0" i="0" sz="900" u="none" cap="none" strike="noStrike">
                <a:solidFill>
                  <a:schemeClr val="dk1"/>
                </a:solidFill>
                <a:latin typeface="Arial"/>
                <a:ea typeface="Arial"/>
                <a:cs typeface="Arial"/>
                <a:sym typeface="Arial"/>
              </a:defRPr>
            </a:lvl4pPr>
            <a:lvl5pPr indent="-12439" lvl="4" marL="1828540" marR="0" rtl="0" algn="l">
              <a:spcBef>
                <a:spcPts val="180"/>
              </a:spcBef>
              <a:spcAft>
                <a:spcPts val="0"/>
              </a:spcAft>
              <a:buClr>
                <a:srgbClr val="B4CCE2"/>
              </a:buClr>
              <a:buFont typeface="Arial"/>
              <a:buNone/>
              <a:defRPr b="0" i="0" sz="900" u="none" cap="none" strike="noStrike">
                <a:solidFill>
                  <a:schemeClr val="dk1"/>
                </a:solidFill>
                <a:latin typeface="Arial"/>
                <a:ea typeface="Arial"/>
                <a:cs typeface="Arial"/>
                <a:sym typeface="Arial"/>
              </a:defRPr>
            </a:lvl5pPr>
            <a:lvl6pPr indent="-12375" lvl="5" marL="2285675" marR="0" rtl="0" algn="l">
              <a:spcBef>
                <a:spcPts val="180"/>
              </a:spcBef>
              <a:spcAft>
                <a:spcPts val="0"/>
              </a:spcAft>
              <a:buClr>
                <a:srgbClr val="B4CCE2"/>
              </a:buClr>
              <a:buFont typeface="Arial"/>
              <a:buNone/>
              <a:defRPr b="0" i="0" sz="900" u="none" cap="none" strike="noStrike">
                <a:solidFill>
                  <a:schemeClr val="dk1"/>
                </a:solidFill>
                <a:latin typeface="Arial"/>
                <a:ea typeface="Arial"/>
                <a:cs typeface="Arial"/>
                <a:sym typeface="Arial"/>
              </a:defRPr>
            </a:lvl6pPr>
            <a:lvl7pPr indent="-12309" lvl="6" marL="2742810" marR="0" rtl="0" algn="l">
              <a:spcBef>
                <a:spcPts val="180"/>
              </a:spcBef>
              <a:spcAft>
                <a:spcPts val="0"/>
              </a:spcAft>
              <a:buClr>
                <a:srgbClr val="B4CCE2"/>
              </a:buClr>
              <a:buFont typeface="Arial"/>
              <a:buNone/>
              <a:defRPr b="0" i="0" sz="900" u="none" cap="none" strike="noStrike">
                <a:solidFill>
                  <a:schemeClr val="dk1"/>
                </a:solidFill>
                <a:latin typeface="Arial"/>
                <a:ea typeface="Arial"/>
                <a:cs typeface="Arial"/>
                <a:sym typeface="Arial"/>
              </a:defRPr>
            </a:lvl7pPr>
            <a:lvl8pPr indent="-12245" lvl="7" marL="3199946" marR="0" rtl="0" algn="l">
              <a:spcBef>
                <a:spcPts val="180"/>
              </a:spcBef>
              <a:spcAft>
                <a:spcPts val="0"/>
              </a:spcAft>
              <a:buClr>
                <a:srgbClr val="B4CCE2"/>
              </a:buClr>
              <a:buFont typeface="Arial"/>
              <a:buNone/>
              <a:defRPr b="0" i="0" sz="900" u="none" cap="none" strike="noStrike">
                <a:solidFill>
                  <a:schemeClr val="dk1"/>
                </a:solidFill>
                <a:latin typeface="Arial"/>
                <a:ea typeface="Arial"/>
                <a:cs typeface="Arial"/>
                <a:sym typeface="Arial"/>
              </a:defRPr>
            </a:lvl8pPr>
            <a:lvl9pPr indent="-12181" lvl="8" marL="3657081" marR="0" rtl="0" algn="l">
              <a:spcBef>
                <a:spcPts val="180"/>
              </a:spcBef>
              <a:spcAft>
                <a:spcPts val="0"/>
              </a:spcAft>
              <a:buClr>
                <a:srgbClr val="B4CCE2"/>
              </a:buClr>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50" name="Shape 150"/>
        <p:cNvGrpSpPr/>
        <p:nvPr/>
      </p:nvGrpSpPr>
      <p:grpSpPr>
        <a:xfrm>
          <a:off x="0" y="0"/>
          <a:ext cx="0" cy="0"/>
          <a:chOff x="0" y="0"/>
          <a:chExt cx="0" cy="0"/>
        </a:xfrm>
      </p:grpSpPr>
      <p:sp>
        <p:nvSpPr>
          <p:cNvPr id="151" name="Shape 151"/>
          <p:cNvSpPr txBox="1"/>
          <p:nvPr>
            <p:ph type="title"/>
          </p:nvPr>
        </p:nvSpPr>
        <p:spPr>
          <a:xfrm>
            <a:off x="1792289" y="3600450"/>
            <a:ext cx="5486399" cy="425053"/>
          </a:xfrm>
          <a:prstGeom prst="rect">
            <a:avLst/>
          </a:prstGeom>
          <a:solidFill>
            <a:srgbClr val="FFC000"/>
          </a:solid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600" u="none" cap="none" strike="noStrike">
                <a:solidFill>
                  <a:schemeClr val="lt1"/>
                </a:solidFill>
                <a:latin typeface="Arial"/>
                <a:ea typeface="Arial"/>
                <a:cs typeface="Arial"/>
                <a:sym typeface="Arial"/>
              </a:defRPr>
            </a:lvl2pPr>
            <a:lvl3pPr indent="0" lvl="2" marL="0" marR="0" rtl="0" algn="l">
              <a:spcBef>
                <a:spcPts val="0"/>
              </a:spcBef>
              <a:spcAft>
                <a:spcPts val="0"/>
              </a:spcAft>
              <a:buNone/>
              <a:defRPr b="0" i="0" sz="3600" u="none" cap="none" strike="noStrike">
                <a:solidFill>
                  <a:schemeClr val="lt1"/>
                </a:solidFill>
                <a:latin typeface="Arial"/>
                <a:ea typeface="Arial"/>
                <a:cs typeface="Arial"/>
                <a:sym typeface="Arial"/>
              </a:defRPr>
            </a:lvl3pPr>
            <a:lvl4pPr indent="0" lvl="3" marL="0" marR="0" rtl="0" algn="l">
              <a:spcBef>
                <a:spcPts val="0"/>
              </a:spcBef>
              <a:spcAft>
                <a:spcPts val="0"/>
              </a:spcAft>
              <a:buNone/>
              <a:defRPr b="0" i="0" sz="3600" u="none" cap="none" strike="noStrike">
                <a:solidFill>
                  <a:schemeClr val="lt1"/>
                </a:solidFill>
                <a:latin typeface="Arial"/>
                <a:ea typeface="Arial"/>
                <a:cs typeface="Arial"/>
                <a:sym typeface="Arial"/>
              </a:defRPr>
            </a:lvl4pPr>
            <a:lvl5pPr indent="0" lvl="4" marL="0" marR="0" rtl="0" algn="l">
              <a:spcBef>
                <a:spcPts val="0"/>
              </a:spcBef>
              <a:spcAft>
                <a:spcPts val="0"/>
              </a:spcAft>
              <a:buNone/>
              <a:defRPr b="0" i="0" sz="3600" u="none" cap="none" strike="noStrike">
                <a:solidFill>
                  <a:schemeClr val="lt1"/>
                </a:solidFill>
                <a:latin typeface="Arial"/>
                <a:ea typeface="Arial"/>
                <a:cs typeface="Arial"/>
                <a:sym typeface="Arial"/>
              </a:defRPr>
            </a:lvl5pPr>
            <a:lvl6pPr indent="-12634" lvl="5" marL="457135" marR="0" rtl="0" algn="l">
              <a:spcBef>
                <a:spcPts val="0"/>
              </a:spcBef>
              <a:spcAft>
                <a:spcPts val="0"/>
              </a:spcAft>
              <a:buNone/>
              <a:defRPr b="0" i="0" sz="3600" u="none" cap="none" strike="noStrike">
                <a:solidFill>
                  <a:schemeClr val="lt1"/>
                </a:solidFill>
                <a:latin typeface="Arial"/>
                <a:ea typeface="Arial"/>
                <a:cs typeface="Arial"/>
                <a:sym typeface="Arial"/>
              </a:defRPr>
            </a:lvl6pPr>
            <a:lvl7pPr indent="-12569" lvl="6" marL="914270" marR="0" rtl="0" algn="l">
              <a:spcBef>
                <a:spcPts val="0"/>
              </a:spcBef>
              <a:spcAft>
                <a:spcPts val="0"/>
              </a:spcAft>
              <a:buNone/>
              <a:defRPr b="0" i="0" sz="3600" u="none" cap="none" strike="noStrike">
                <a:solidFill>
                  <a:schemeClr val="lt1"/>
                </a:solidFill>
                <a:latin typeface="Arial"/>
                <a:ea typeface="Arial"/>
                <a:cs typeface="Arial"/>
                <a:sym typeface="Arial"/>
              </a:defRPr>
            </a:lvl7pPr>
            <a:lvl8pPr indent="-12504" lvl="7" marL="1371405" marR="0" rtl="0" algn="l">
              <a:spcBef>
                <a:spcPts val="0"/>
              </a:spcBef>
              <a:spcAft>
                <a:spcPts val="0"/>
              </a:spcAft>
              <a:buNone/>
              <a:defRPr b="0" i="0" sz="3600" u="none" cap="none" strike="noStrike">
                <a:solidFill>
                  <a:schemeClr val="lt1"/>
                </a:solidFill>
                <a:latin typeface="Arial"/>
                <a:ea typeface="Arial"/>
                <a:cs typeface="Arial"/>
                <a:sym typeface="Arial"/>
              </a:defRPr>
            </a:lvl8pPr>
            <a:lvl9pPr indent="-12439" lvl="8" marL="1828540" marR="0" rtl="0" algn="l">
              <a:spcBef>
                <a:spcPts val="0"/>
              </a:spcBef>
              <a:spcAft>
                <a:spcPts val="0"/>
              </a:spcAft>
              <a:buNone/>
              <a:defRPr b="0" i="0" sz="3600" u="none" cap="none" strike="noStrike">
                <a:solidFill>
                  <a:schemeClr val="lt1"/>
                </a:solidFill>
                <a:latin typeface="Arial"/>
                <a:ea typeface="Arial"/>
                <a:cs typeface="Arial"/>
                <a:sym typeface="Arial"/>
              </a:defRPr>
            </a:lvl9pPr>
          </a:lstStyle>
          <a:p/>
        </p:txBody>
      </p:sp>
      <p:sp>
        <p:nvSpPr>
          <p:cNvPr id="152" name="Shape 152"/>
          <p:cNvSpPr/>
          <p:nvPr>
            <p:ph idx="2" type="pic"/>
          </p:nvPr>
        </p:nvSpPr>
        <p:spPr>
          <a:xfrm>
            <a:off x="1792289" y="459581"/>
            <a:ext cx="5486399" cy="3086099"/>
          </a:xfrm>
          <a:prstGeom prst="rect">
            <a:avLst/>
          </a:prstGeom>
          <a:noFill/>
          <a:ln>
            <a:noFill/>
          </a:ln>
        </p:spPr>
        <p:txBody>
          <a:bodyPr anchorCtr="0" anchor="t" bIns="91425" lIns="91425" rIns="91425" tIns="91425"/>
          <a:lstStyle>
            <a:lvl1pPr indent="0" lvl="0" marL="0" marR="0" rtl="0" algn="l">
              <a:spcBef>
                <a:spcPts val="640"/>
              </a:spcBef>
              <a:spcAft>
                <a:spcPts val="0"/>
              </a:spcAft>
              <a:buClr>
                <a:srgbClr val="B4CCE2"/>
              </a:buClr>
              <a:buFont typeface="Arial"/>
              <a:buNone/>
              <a:defRPr b="0" i="0" sz="3200" u="none" cap="none" strike="noStrike">
                <a:solidFill>
                  <a:schemeClr val="dk1"/>
                </a:solidFill>
                <a:latin typeface="Arial"/>
                <a:ea typeface="Arial"/>
                <a:cs typeface="Arial"/>
                <a:sym typeface="Arial"/>
              </a:defRPr>
            </a:lvl1pPr>
            <a:lvl2pPr indent="-12634" lvl="1" marL="457135" marR="0" rtl="0" algn="l">
              <a:spcBef>
                <a:spcPts val="560"/>
              </a:spcBef>
              <a:spcAft>
                <a:spcPts val="0"/>
              </a:spcAft>
              <a:buClr>
                <a:srgbClr val="B4CCE2"/>
              </a:buClr>
              <a:buFont typeface="Arial"/>
              <a:buNone/>
              <a:defRPr b="0" i="0" sz="2800" u="none" cap="none" strike="noStrike">
                <a:solidFill>
                  <a:schemeClr val="dk1"/>
                </a:solidFill>
                <a:latin typeface="Arial"/>
                <a:ea typeface="Arial"/>
                <a:cs typeface="Arial"/>
                <a:sym typeface="Arial"/>
              </a:defRPr>
            </a:lvl2pPr>
            <a:lvl3pPr indent="-12569" lvl="2" marL="914270" marR="0" rtl="0" algn="l">
              <a:spcBef>
                <a:spcPts val="480"/>
              </a:spcBef>
              <a:spcAft>
                <a:spcPts val="0"/>
              </a:spcAft>
              <a:buClr>
                <a:srgbClr val="B4CCE2"/>
              </a:buClr>
              <a:buFont typeface="Arial"/>
              <a:buNone/>
              <a:defRPr b="0" i="0" sz="2400" u="none" cap="none" strike="noStrike">
                <a:solidFill>
                  <a:schemeClr val="dk1"/>
                </a:solidFill>
                <a:latin typeface="Arial"/>
                <a:ea typeface="Arial"/>
                <a:cs typeface="Arial"/>
                <a:sym typeface="Arial"/>
              </a:defRPr>
            </a:lvl3pPr>
            <a:lvl4pPr indent="-12504" lvl="3" marL="1371405" marR="0" rtl="0" algn="l">
              <a:spcBef>
                <a:spcPts val="400"/>
              </a:spcBef>
              <a:spcAft>
                <a:spcPts val="0"/>
              </a:spcAft>
              <a:buClr>
                <a:srgbClr val="B4CCE2"/>
              </a:buClr>
              <a:buFont typeface="Arial"/>
              <a:buNone/>
              <a:defRPr b="0" i="0" sz="2000" u="none" cap="none" strike="noStrike">
                <a:solidFill>
                  <a:schemeClr val="dk1"/>
                </a:solidFill>
                <a:latin typeface="Arial"/>
                <a:ea typeface="Arial"/>
                <a:cs typeface="Arial"/>
                <a:sym typeface="Arial"/>
              </a:defRPr>
            </a:lvl4pPr>
            <a:lvl5pPr indent="-12439" lvl="4" marL="1828540" marR="0" rtl="0" algn="l">
              <a:spcBef>
                <a:spcPts val="400"/>
              </a:spcBef>
              <a:spcAft>
                <a:spcPts val="0"/>
              </a:spcAft>
              <a:buClr>
                <a:srgbClr val="B4CCE2"/>
              </a:buClr>
              <a:buFont typeface="Arial"/>
              <a:buNone/>
              <a:defRPr b="0" i="0" sz="2000" u="none" cap="none" strike="noStrike">
                <a:solidFill>
                  <a:schemeClr val="dk1"/>
                </a:solidFill>
                <a:latin typeface="Arial"/>
                <a:ea typeface="Arial"/>
                <a:cs typeface="Arial"/>
                <a:sym typeface="Arial"/>
              </a:defRPr>
            </a:lvl5pPr>
            <a:lvl6pPr indent="-12375" lvl="5" marL="2285675" marR="0" rtl="0" algn="l">
              <a:spcBef>
                <a:spcPts val="400"/>
              </a:spcBef>
              <a:spcAft>
                <a:spcPts val="0"/>
              </a:spcAft>
              <a:buClr>
                <a:srgbClr val="B4CCE2"/>
              </a:buClr>
              <a:buFont typeface="Arial"/>
              <a:buNone/>
              <a:defRPr b="0" i="0" sz="2000" u="none" cap="none" strike="noStrike">
                <a:solidFill>
                  <a:schemeClr val="dk1"/>
                </a:solidFill>
                <a:latin typeface="Arial"/>
                <a:ea typeface="Arial"/>
                <a:cs typeface="Arial"/>
                <a:sym typeface="Arial"/>
              </a:defRPr>
            </a:lvl6pPr>
            <a:lvl7pPr indent="-12309" lvl="6" marL="2742810" marR="0" rtl="0" algn="l">
              <a:spcBef>
                <a:spcPts val="400"/>
              </a:spcBef>
              <a:spcAft>
                <a:spcPts val="0"/>
              </a:spcAft>
              <a:buClr>
                <a:srgbClr val="B4CCE2"/>
              </a:buClr>
              <a:buFont typeface="Arial"/>
              <a:buNone/>
              <a:defRPr b="0" i="0" sz="2000" u="none" cap="none" strike="noStrike">
                <a:solidFill>
                  <a:schemeClr val="dk1"/>
                </a:solidFill>
                <a:latin typeface="Arial"/>
                <a:ea typeface="Arial"/>
                <a:cs typeface="Arial"/>
                <a:sym typeface="Arial"/>
              </a:defRPr>
            </a:lvl7pPr>
            <a:lvl8pPr indent="-12245" lvl="7" marL="3199946" marR="0" rtl="0" algn="l">
              <a:spcBef>
                <a:spcPts val="400"/>
              </a:spcBef>
              <a:spcAft>
                <a:spcPts val="0"/>
              </a:spcAft>
              <a:buClr>
                <a:srgbClr val="B4CCE2"/>
              </a:buClr>
              <a:buFont typeface="Arial"/>
              <a:buNone/>
              <a:defRPr b="0" i="0" sz="2000" u="none" cap="none" strike="noStrike">
                <a:solidFill>
                  <a:schemeClr val="dk1"/>
                </a:solidFill>
                <a:latin typeface="Arial"/>
                <a:ea typeface="Arial"/>
                <a:cs typeface="Arial"/>
                <a:sym typeface="Arial"/>
              </a:defRPr>
            </a:lvl8pPr>
            <a:lvl9pPr indent="-12181" lvl="8" marL="3657081" marR="0" rtl="0" algn="l">
              <a:spcBef>
                <a:spcPts val="400"/>
              </a:spcBef>
              <a:spcAft>
                <a:spcPts val="0"/>
              </a:spcAft>
              <a:buClr>
                <a:srgbClr val="B4CCE2"/>
              </a:buClr>
              <a:buFont typeface="Arial"/>
              <a:buNone/>
              <a:defRPr b="0" i="0" sz="2000" u="none" cap="none" strike="noStrike">
                <a:solidFill>
                  <a:schemeClr val="dk1"/>
                </a:solidFill>
                <a:latin typeface="Arial"/>
                <a:ea typeface="Arial"/>
                <a:cs typeface="Arial"/>
                <a:sym typeface="Arial"/>
              </a:defRPr>
            </a:lvl9pPr>
          </a:lstStyle>
          <a:p/>
        </p:txBody>
      </p:sp>
      <p:sp>
        <p:nvSpPr>
          <p:cNvPr id="153" name="Shape 153"/>
          <p:cNvSpPr txBox="1"/>
          <p:nvPr>
            <p:ph idx="1" type="body"/>
          </p:nvPr>
        </p:nvSpPr>
        <p:spPr>
          <a:xfrm>
            <a:off x="1792289" y="4025503"/>
            <a:ext cx="5486399" cy="603647"/>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B4CCE2"/>
              </a:buClr>
              <a:buFont typeface="Arial"/>
              <a:buNone/>
              <a:defRPr b="0" i="0" sz="1400" u="none" cap="none" strike="noStrike">
                <a:solidFill>
                  <a:schemeClr val="dk1"/>
                </a:solidFill>
                <a:latin typeface="Arial"/>
                <a:ea typeface="Arial"/>
                <a:cs typeface="Arial"/>
                <a:sym typeface="Arial"/>
              </a:defRPr>
            </a:lvl1pPr>
            <a:lvl2pPr indent="-12634" lvl="1" marL="457135" marR="0" rtl="0" algn="l">
              <a:spcBef>
                <a:spcPts val="240"/>
              </a:spcBef>
              <a:spcAft>
                <a:spcPts val="0"/>
              </a:spcAft>
              <a:buClr>
                <a:srgbClr val="B4CCE2"/>
              </a:buClr>
              <a:buFont typeface="Arial"/>
              <a:buNone/>
              <a:defRPr b="0" i="0" sz="1200" u="none" cap="none" strike="noStrike">
                <a:solidFill>
                  <a:schemeClr val="dk1"/>
                </a:solidFill>
                <a:latin typeface="Arial"/>
                <a:ea typeface="Arial"/>
                <a:cs typeface="Arial"/>
                <a:sym typeface="Arial"/>
              </a:defRPr>
            </a:lvl2pPr>
            <a:lvl3pPr indent="-12569" lvl="2" marL="914270" marR="0" rtl="0" algn="l">
              <a:spcBef>
                <a:spcPts val="200"/>
              </a:spcBef>
              <a:spcAft>
                <a:spcPts val="0"/>
              </a:spcAft>
              <a:buClr>
                <a:srgbClr val="B4CCE2"/>
              </a:buClr>
              <a:buFont typeface="Arial"/>
              <a:buNone/>
              <a:defRPr b="0" i="0" sz="1000" u="none" cap="none" strike="noStrike">
                <a:solidFill>
                  <a:schemeClr val="dk1"/>
                </a:solidFill>
                <a:latin typeface="Arial"/>
                <a:ea typeface="Arial"/>
                <a:cs typeface="Arial"/>
                <a:sym typeface="Arial"/>
              </a:defRPr>
            </a:lvl3pPr>
            <a:lvl4pPr indent="-12504" lvl="3" marL="1371405" marR="0" rtl="0" algn="l">
              <a:spcBef>
                <a:spcPts val="180"/>
              </a:spcBef>
              <a:spcAft>
                <a:spcPts val="0"/>
              </a:spcAft>
              <a:buClr>
                <a:srgbClr val="B4CCE2"/>
              </a:buClr>
              <a:buFont typeface="Arial"/>
              <a:buNone/>
              <a:defRPr b="0" i="0" sz="900" u="none" cap="none" strike="noStrike">
                <a:solidFill>
                  <a:schemeClr val="dk1"/>
                </a:solidFill>
                <a:latin typeface="Arial"/>
                <a:ea typeface="Arial"/>
                <a:cs typeface="Arial"/>
                <a:sym typeface="Arial"/>
              </a:defRPr>
            </a:lvl4pPr>
            <a:lvl5pPr indent="-12439" lvl="4" marL="1828540" marR="0" rtl="0" algn="l">
              <a:spcBef>
                <a:spcPts val="180"/>
              </a:spcBef>
              <a:spcAft>
                <a:spcPts val="0"/>
              </a:spcAft>
              <a:buClr>
                <a:srgbClr val="B4CCE2"/>
              </a:buClr>
              <a:buFont typeface="Arial"/>
              <a:buNone/>
              <a:defRPr b="0" i="0" sz="900" u="none" cap="none" strike="noStrike">
                <a:solidFill>
                  <a:schemeClr val="dk1"/>
                </a:solidFill>
                <a:latin typeface="Arial"/>
                <a:ea typeface="Arial"/>
                <a:cs typeface="Arial"/>
                <a:sym typeface="Arial"/>
              </a:defRPr>
            </a:lvl5pPr>
            <a:lvl6pPr indent="-12375" lvl="5" marL="2285675" marR="0" rtl="0" algn="l">
              <a:spcBef>
                <a:spcPts val="180"/>
              </a:spcBef>
              <a:spcAft>
                <a:spcPts val="0"/>
              </a:spcAft>
              <a:buClr>
                <a:srgbClr val="B4CCE2"/>
              </a:buClr>
              <a:buFont typeface="Arial"/>
              <a:buNone/>
              <a:defRPr b="0" i="0" sz="900" u="none" cap="none" strike="noStrike">
                <a:solidFill>
                  <a:schemeClr val="dk1"/>
                </a:solidFill>
                <a:latin typeface="Arial"/>
                <a:ea typeface="Arial"/>
                <a:cs typeface="Arial"/>
                <a:sym typeface="Arial"/>
              </a:defRPr>
            </a:lvl6pPr>
            <a:lvl7pPr indent="-12309" lvl="6" marL="2742810" marR="0" rtl="0" algn="l">
              <a:spcBef>
                <a:spcPts val="180"/>
              </a:spcBef>
              <a:spcAft>
                <a:spcPts val="0"/>
              </a:spcAft>
              <a:buClr>
                <a:srgbClr val="B4CCE2"/>
              </a:buClr>
              <a:buFont typeface="Arial"/>
              <a:buNone/>
              <a:defRPr b="0" i="0" sz="900" u="none" cap="none" strike="noStrike">
                <a:solidFill>
                  <a:schemeClr val="dk1"/>
                </a:solidFill>
                <a:latin typeface="Arial"/>
                <a:ea typeface="Arial"/>
                <a:cs typeface="Arial"/>
                <a:sym typeface="Arial"/>
              </a:defRPr>
            </a:lvl7pPr>
            <a:lvl8pPr indent="-12245" lvl="7" marL="3199946" marR="0" rtl="0" algn="l">
              <a:spcBef>
                <a:spcPts val="180"/>
              </a:spcBef>
              <a:spcAft>
                <a:spcPts val="0"/>
              </a:spcAft>
              <a:buClr>
                <a:srgbClr val="B4CCE2"/>
              </a:buClr>
              <a:buFont typeface="Arial"/>
              <a:buNone/>
              <a:defRPr b="0" i="0" sz="900" u="none" cap="none" strike="noStrike">
                <a:solidFill>
                  <a:schemeClr val="dk1"/>
                </a:solidFill>
                <a:latin typeface="Arial"/>
                <a:ea typeface="Arial"/>
                <a:cs typeface="Arial"/>
                <a:sym typeface="Arial"/>
              </a:defRPr>
            </a:lvl8pPr>
            <a:lvl9pPr indent="-12181" lvl="8" marL="3657081" marR="0" rtl="0" algn="l">
              <a:spcBef>
                <a:spcPts val="180"/>
              </a:spcBef>
              <a:spcAft>
                <a:spcPts val="0"/>
              </a:spcAft>
              <a:buClr>
                <a:srgbClr val="B4CCE2"/>
              </a:buClr>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p:nvPr/>
        </p:nvSpPr>
        <p:spPr>
          <a:xfrm>
            <a:off x="1295400" y="1314450"/>
            <a:ext cx="7848599" cy="2628899"/>
          </a:xfrm>
          <a:prstGeom prst="rect">
            <a:avLst/>
          </a:prstGeom>
          <a:solidFill>
            <a:schemeClr val="lt1"/>
          </a:solidFill>
          <a:ln cap="flat" cmpd="sng" w="9525">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11" name="Shape 11"/>
          <p:cNvSpPr txBox="1"/>
          <p:nvPr>
            <p:ph type="title"/>
          </p:nvPr>
        </p:nvSpPr>
        <p:spPr>
          <a:xfrm>
            <a:off x="1828800" y="1050132"/>
            <a:ext cx="7315200" cy="435769"/>
          </a:xfrm>
          <a:prstGeom prst="rect">
            <a:avLst/>
          </a:prstGeom>
          <a:solidFill>
            <a:srgbClr val="FFC000"/>
          </a:solidFill>
          <a:ln>
            <a:noFill/>
          </a:ln>
        </p:spPr>
        <p:txBody>
          <a:bodyPr anchorCtr="0" anchor="ctr" bIns="91425" lIns="91425" rIns="91425" tIns="91425"/>
          <a:lstStyle>
            <a:lvl1pPr indent="0" lvl="0" marL="0" marR="0" rtl="0" algn="l">
              <a:spcBef>
                <a:spcPts val="0"/>
              </a:spcBef>
              <a:spcAft>
                <a:spcPts val="0"/>
              </a:spcAft>
              <a:buNone/>
              <a:defRPr b="0" i="0" sz="3600" u="none" cap="none" strike="noStrike">
                <a:solidFill>
                  <a:schemeClr val="lt1"/>
                </a:solidFill>
                <a:latin typeface="Arial"/>
                <a:ea typeface="Arial"/>
                <a:cs typeface="Arial"/>
                <a:sym typeface="Arial"/>
              </a:defRPr>
            </a:lvl1pPr>
            <a:lvl2pPr indent="0" lvl="1" marL="0" marR="0" rtl="0" algn="l">
              <a:spcBef>
                <a:spcPts val="0"/>
              </a:spcBef>
              <a:spcAft>
                <a:spcPts val="0"/>
              </a:spcAft>
              <a:buNone/>
              <a:defRPr b="0" i="0" sz="3600" u="none" cap="none" strike="noStrike">
                <a:solidFill>
                  <a:schemeClr val="lt1"/>
                </a:solidFill>
                <a:latin typeface="Arial"/>
                <a:ea typeface="Arial"/>
                <a:cs typeface="Arial"/>
                <a:sym typeface="Arial"/>
              </a:defRPr>
            </a:lvl2pPr>
            <a:lvl3pPr indent="0" lvl="2" marL="0" marR="0" rtl="0" algn="l">
              <a:spcBef>
                <a:spcPts val="0"/>
              </a:spcBef>
              <a:spcAft>
                <a:spcPts val="0"/>
              </a:spcAft>
              <a:buNone/>
              <a:defRPr b="0" i="0" sz="3600" u="none" cap="none" strike="noStrike">
                <a:solidFill>
                  <a:schemeClr val="lt1"/>
                </a:solidFill>
                <a:latin typeface="Arial"/>
                <a:ea typeface="Arial"/>
                <a:cs typeface="Arial"/>
                <a:sym typeface="Arial"/>
              </a:defRPr>
            </a:lvl3pPr>
            <a:lvl4pPr indent="0" lvl="3" marL="0" marR="0" rtl="0" algn="l">
              <a:spcBef>
                <a:spcPts val="0"/>
              </a:spcBef>
              <a:spcAft>
                <a:spcPts val="0"/>
              </a:spcAft>
              <a:buNone/>
              <a:defRPr b="0" i="0" sz="3600" u="none" cap="none" strike="noStrike">
                <a:solidFill>
                  <a:schemeClr val="lt1"/>
                </a:solidFill>
                <a:latin typeface="Arial"/>
                <a:ea typeface="Arial"/>
                <a:cs typeface="Arial"/>
                <a:sym typeface="Arial"/>
              </a:defRPr>
            </a:lvl4pPr>
            <a:lvl5pPr indent="0" lvl="4" marL="0" marR="0" rtl="0" algn="l">
              <a:spcBef>
                <a:spcPts val="0"/>
              </a:spcBef>
              <a:spcAft>
                <a:spcPts val="0"/>
              </a:spcAft>
              <a:buNone/>
              <a:defRPr b="0" i="0" sz="3600" u="none" cap="none" strike="noStrike">
                <a:solidFill>
                  <a:schemeClr val="lt1"/>
                </a:solidFill>
                <a:latin typeface="Arial"/>
                <a:ea typeface="Arial"/>
                <a:cs typeface="Arial"/>
                <a:sym typeface="Arial"/>
              </a:defRPr>
            </a:lvl5pPr>
            <a:lvl6pPr indent="-12634" lvl="5" marL="457135" marR="0" rtl="0" algn="l">
              <a:spcBef>
                <a:spcPts val="0"/>
              </a:spcBef>
              <a:spcAft>
                <a:spcPts val="0"/>
              </a:spcAft>
              <a:buNone/>
              <a:defRPr b="0" i="0" sz="3600" u="none" cap="none" strike="noStrike">
                <a:solidFill>
                  <a:schemeClr val="lt1"/>
                </a:solidFill>
                <a:latin typeface="Arial"/>
                <a:ea typeface="Arial"/>
                <a:cs typeface="Arial"/>
                <a:sym typeface="Arial"/>
              </a:defRPr>
            </a:lvl6pPr>
            <a:lvl7pPr indent="-12569" lvl="6" marL="914270" marR="0" rtl="0" algn="l">
              <a:spcBef>
                <a:spcPts val="0"/>
              </a:spcBef>
              <a:spcAft>
                <a:spcPts val="0"/>
              </a:spcAft>
              <a:buNone/>
              <a:defRPr b="0" i="0" sz="3600" u="none" cap="none" strike="noStrike">
                <a:solidFill>
                  <a:schemeClr val="lt1"/>
                </a:solidFill>
                <a:latin typeface="Arial"/>
                <a:ea typeface="Arial"/>
                <a:cs typeface="Arial"/>
                <a:sym typeface="Arial"/>
              </a:defRPr>
            </a:lvl7pPr>
            <a:lvl8pPr indent="-12504" lvl="7" marL="1371405" marR="0" rtl="0" algn="l">
              <a:spcBef>
                <a:spcPts val="0"/>
              </a:spcBef>
              <a:spcAft>
                <a:spcPts val="0"/>
              </a:spcAft>
              <a:buNone/>
              <a:defRPr b="0" i="0" sz="3600" u="none" cap="none" strike="noStrike">
                <a:solidFill>
                  <a:schemeClr val="lt1"/>
                </a:solidFill>
                <a:latin typeface="Arial"/>
                <a:ea typeface="Arial"/>
                <a:cs typeface="Arial"/>
                <a:sym typeface="Arial"/>
              </a:defRPr>
            </a:lvl8pPr>
            <a:lvl9pPr indent="-12439" lvl="8" marL="1828540" marR="0" rtl="0" algn="l">
              <a:spcBef>
                <a:spcPts val="0"/>
              </a:spcBef>
              <a:spcAft>
                <a:spcPts val="0"/>
              </a:spcAft>
              <a:buNone/>
              <a:defRPr b="0" i="0" sz="3600" u="none" cap="none" strike="noStrike">
                <a:solidFill>
                  <a:schemeClr val="lt1"/>
                </a:solidFill>
                <a:latin typeface="Arial"/>
                <a:ea typeface="Arial"/>
                <a:cs typeface="Arial"/>
                <a:sym typeface="Arial"/>
              </a:defRPr>
            </a:lvl9pPr>
          </a:lstStyle>
          <a:p/>
        </p:txBody>
      </p:sp>
      <p:sp>
        <p:nvSpPr>
          <p:cNvPr id="12" name="Shape 12"/>
          <p:cNvSpPr txBox="1"/>
          <p:nvPr>
            <p:ph idx="1" type="body"/>
          </p:nvPr>
        </p:nvSpPr>
        <p:spPr>
          <a:xfrm>
            <a:off x="1828800" y="1600200"/>
            <a:ext cx="7162799" cy="3028949"/>
          </a:xfrm>
          <a:prstGeom prst="rect">
            <a:avLst/>
          </a:prstGeom>
          <a:noFill/>
          <a:ln>
            <a:noFill/>
          </a:ln>
        </p:spPr>
        <p:txBody>
          <a:bodyPr anchorCtr="0" anchor="t" bIns="91425" lIns="91425" rIns="91425" tIns="91425"/>
          <a:lstStyle>
            <a:lvl1pPr indent="-190451" lvl="0" marL="342851" marR="0" rtl="0" algn="l">
              <a:spcBef>
                <a:spcPts val="480"/>
              </a:spcBef>
              <a:spcAft>
                <a:spcPts val="0"/>
              </a:spcAft>
              <a:buClr>
                <a:srgbClr val="B4CCE2"/>
              </a:buClr>
              <a:buSzPct val="100000"/>
              <a:buFont typeface="Arial"/>
              <a:buChar char="•"/>
              <a:defRPr b="0" i="0" sz="2400" u="none" cap="none" strike="noStrike">
                <a:solidFill>
                  <a:schemeClr val="dk1"/>
                </a:solidFill>
                <a:latin typeface="Arial"/>
                <a:ea typeface="Arial"/>
                <a:cs typeface="Arial"/>
                <a:sym typeface="Arial"/>
              </a:defRPr>
            </a:lvl1pPr>
            <a:lvl2pPr indent="-171345" lvl="1" marL="742845" marR="0" rtl="0" algn="l">
              <a:spcBef>
                <a:spcPts val="400"/>
              </a:spcBef>
              <a:spcAft>
                <a:spcPts val="0"/>
              </a:spcAft>
              <a:buClr>
                <a:srgbClr val="B4CCE2"/>
              </a:buClr>
              <a:buSzPct val="100000"/>
              <a:buFont typeface="Arial"/>
              <a:buChar char="–"/>
              <a:defRPr b="0" i="0" sz="2000" u="none" cap="none" strike="noStrike">
                <a:solidFill>
                  <a:schemeClr val="dk1"/>
                </a:solidFill>
                <a:latin typeface="Arial"/>
                <a:ea typeface="Arial"/>
                <a:cs typeface="Arial"/>
                <a:sym typeface="Arial"/>
              </a:defRPr>
            </a:lvl2pPr>
            <a:lvl3pPr indent="-126837" lvl="2" marL="1142837" marR="0" rtl="0" algn="l">
              <a:spcBef>
                <a:spcPts val="360"/>
              </a:spcBef>
              <a:spcAft>
                <a:spcPts val="0"/>
              </a:spcAft>
              <a:buClr>
                <a:srgbClr val="B4CCE2"/>
              </a:buClr>
              <a:buSzPct val="100000"/>
              <a:buFont typeface="Arial"/>
              <a:buChar char="•"/>
              <a:defRPr b="0" i="0" sz="1800" u="none" cap="none" strike="noStrike">
                <a:solidFill>
                  <a:schemeClr val="dk1"/>
                </a:solidFill>
                <a:latin typeface="Arial"/>
                <a:ea typeface="Arial"/>
                <a:cs typeface="Arial"/>
                <a:sym typeface="Arial"/>
              </a:defRPr>
            </a:lvl3pPr>
            <a:lvl4pPr indent="-139472" lvl="3" marL="159997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4pPr>
            <a:lvl5pPr indent="-139407" lvl="4" marL="2057107"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5pPr>
            <a:lvl6pPr indent="-139342" lvl="5" marL="251424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6pPr>
            <a:lvl7pPr indent="-139277" lvl="6" marL="297137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7pPr>
            <a:lvl8pPr indent="-139212" lvl="7" marL="3428512"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8pPr>
            <a:lvl9pPr indent="-139148" lvl="8" marL="3885648" marR="0" rtl="0" algn="l">
              <a:spcBef>
                <a:spcPts val="320"/>
              </a:spcBef>
              <a:spcAft>
                <a:spcPts val="0"/>
              </a:spcAft>
              <a:buClr>
                <a:srgbClr val="B4CCE2"/>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13" name="Shape 13"/>
          <p:cNvSpPr/>
          <p:nvPr/>
        </p:nvSpPr>
        <p:spPr>
          <a:xfrm>
            <a:off x="0" y="4960144"/>
            <a:ext cx="9144000" cy="246208"/>
          </a:xfrm>
          <a:prstGeom prst="rect">
            <a:avLst/>
          </a:prstGeom>
          <a:solidFill>
            <a:srgbClr val="7F7F7F"/>
          </a:solidFill>
          <a:ln>
            <a:noFill/>
          </a:ln>
        </p:spPr>
        <p:txBody>
          <a:bodyPr anchorCtr="0" anchor="t" bIns="45700" lIns="91425" rIns="91425" tIns="45700">
            <a:noAutofit/>
          </a:bodyPr>
          <a:lstStyle/>
          <a:p>
            <a:pPr indent="0" lvl="0" marL="0" marR="0" rtl="0" algn="r">
              <a:spcBef>
                <a:spcPts val="0"/>
              </a:spcBef>
              <a:spcAft>
                <a:spcPts val="0"/>
              </a:spcAft>
              <a:buSzPct val="25000"/>
              <a:buNone/>
            </a:pPr>
            <a:r>
              <a:rPr b="1" i="0" lang="en-GB" sz="1000" u="none" cap="none" strike="noStrike">
                <a:solidFill>
                  <a:schemeClr val="lt1"/>
                </a:solidFill>
                <a:latin typeface="Arial"/>
                <a:ea typeface="Arial"/>
                <a:cs typeface="Arial"/>
                <a:sym typeface="Arial"/>
              </a:rPr>
              <a:t>www.company.com</a:t>
            </a:r>
          </a:p>
        </p:txBody>
      </p:sp>
      <p:sp>
        <p:nvSpPr>
          <p:cNvPr id="14" name="Shape 14"/>
          <p:cNvSpPr/>
          <p:nvPr/>
        </p:nvSpPr>
        <p:spPr>
          <a:xfrm>
            <a:off x="1433515" y="4623198"/>
            <a:ext cx="65086" cy="48815"/>
          </a:xfrm>
          <a:prstGeom prst="ellipse">
            <a:avLst/>
          </a:prstGeom>
          <a:solidFill>
            <a:srgbClr val="D8D8D8"/>
          </a:solidFill>
          <a:ln>
            <a:noFill/>
          </a:ln>
        </p:spPr>
        <p:txBody>
          <a:bodyPr anchorCtr="0" anchor="ctr"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15" name="Shape 15"/>
          <p:cNvSpPr/>
          <p:nvPr/>
        </p:nvSpPr>
        <p:spPr>
          <a:xfrm>
            <a:off x="2193925" y="4623198"/>
            <a:ext cx="65087" cy="48815"/>
          </a:xfrm>
          <a:prstGeom prst="ellipse">
            <a:avLst/>
          </a:prstGeom>
          <a:solidFill>
            <a:srgbClr val="D8D8D8"/>
          </a:solidFill>
          <a:ln>
            <a:noFill/>
          </a:ln>
        </p:spPr>
        <p:txBody>
          <a:bodyPr anchorCtr="0" anchor="ctr"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16" name="Shape 16"/>
          <p:cNvSpPr/>
          <p:nvPr/>
        </p:nvSpPr>
        <p:spPr>
          <a:xfrm>
            <a:off x="2954339" y="4623198"/>
            <a:ext cx="65086" cy="48815"/>
          </a:xfrm>
          <a:prstGeom prst="ellipse">
            <a:avLst/>
          </a:prstGeom>
          <a:solidFill>
            <a:srgbClr val="D8D8D8"/>
          </a:solidFill>
          <a:ln>
            <a:noFill/>
          </a:ln>
        </p:spPr>
        <p:txBody>
          <a:bodyPr anchorCtr="0" anchor="ctr"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17" name="Shape 17"/>
          <p:cNvSpPr/>
          <p:nvPr/>
        </p:nvSpPr>
        <p:spPr>
          <a:xfrm>
            <a:off x="3714750" y="4623198"/>
            <a:ext cx="65087" cy="48815"/>
          </a:xfrm>
          <a:prstGeom prst="ellipse">
            <a:avLst/>
          </a:prstGeom>
          <a:solidFill>
            <a:srgbClr val="D8D8D8"/>
          </a:solidFill>
          <a:ln>
            <a:noFill/>
          </a:ln>
        </p:spPr>
        <p:txBody>
          <a:bodyPr anchorCtr="0" anchor="ctr"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18" name="Shape 18"/>
          <p:cNvSpPr/>
          <p:nvPr/>
        </p:nvSpPr>
        <p:spPr>
          <a:xfrm>
            <a:off x="4475164" y="4623198"/>
            <a:ext cx="65086" cy="48815"/>
          </a:xfrm>
          <a:prstGeom prst="ellipse">
            <a:avLst/>
          </a:prstGeom>
          <a:solidFill>
            <a:srgbClr val="D8D8D8"/>
          </a:solidFill>
          <a:ln>
            <a:noFill/>
          </a:ln>
        </p:spPr>
        <p:txBody>
          <a:bodyPr anchorCtr="0" anchor="ctr"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19" name="Shape 19"/>
          <p:cNvSpPr/>
          <p:nvPr/>
        </p:nvSpPr>
        <p:spPr>
          <a:xfrm>
            <a:off x="5237162" y="4623198"/>
            <a:ext cx="65086" cy="48815"/>
          </a:xfrm>
          <a:prstGeom prst="ellipse">
            <a:avLst/>
          </a:prstGeom>
          <a:solidFill>
            <a:srgbClr val="D8D8D8"/>
          </a:solidFill>
          <a:ln>
            <a:noFill/>
          </a:ln>
        </p:spPr>
        <p:txBody>
          <a:bodyPr anchorCtr="0" anchor="ctr"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20" name="Shape 20"/>
          <p:cNvSpPr/>
          <p:nvPr/>
        </p:nvSpPr>
        <p:spPr>
          <a:xfrm>
            <a:off x="5997576" y="4623198"/>
            <a:ext cx="65087" cy="48815"/>
          </a:xfrm>
          <a:prstGeom prst="ellipse">
            <a:avLst/>
          </a:prstGeom>
          <a:solidFill>
            <a:srgbClr val="D8D8D8"/>
          </a:solidFill>
          <a:ln>
            <a:noFill/>
          </a:ln>
        </p:spPr>
        <p:txBody>
          <a:bodyPr anchorCtr="0" anchor="ctr"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21" name="Shape 21"/>
          <p:cNvSpPr/>
          <p:nvPr/>
        </p:nvSpPr>
        <p:spPr>
          <a:xfrm>
            <a:off x="6757989" y="4623198"/>
            <a:ext cx="65086" cy="48815"/>
          </a:xfrm>
          <a:prstGeom prst="ellipse">
            <a:avLst/>
          </a:prstGeom>
          <a:solidFill>
            <a:srgbClr val="D8D8D8"/>
          </a:solidFill>
          <a:ln>
            <a:noFill/>
          </a:ln>
        </p:spPr>
        <p:txBody>
          <a:bodyPr anchorCtr="0" anchor="ctr"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22" name="Shape 22"/>
          <p:cNvSpPr/>
          <p:nvPr/>
        </p:nvSpPr>
        <p:spPr>
          <a:xfrm>
            <a:off x="7518400" y="4623198"/>
            <a:ext cx="65087" cy="48815"/>
          </a:xfrm>
          <a:prstGeom prst="ellipse">
            <a:avLst/>
          </a:prstGeom>
          <a:solidFill>
            <a:srgbClr val="D8D8D8"/>
          </a:solidFill>
          <a:ln>
            <a:noFill/>
          </a:ln>
        </p:spPr>
        <p:txBody>
          <a:bodyPr anchorCtr="0" anchor="ctr"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23" name="Shape 23"/>
          <p:cNvSpPr/>
          <p:nvPr/>
        </p:nvSpPr>
        <p:spPr>
          <a:xfrm>
            <a:off x="8280400" y="4623198"/>
            <a:ext cx="65087" cy="48815"/>
          </a:xfrm>
          <a:prstGeom prst="ellipse">
            <a:avLst/>
          </a:prstGeom>
          <a:solidFill>
            <a:srgbClr val="D8D8D8"/>
          </a:solidFill>
          <a:ln>
            <a:noFill/>
          </a:ln>
        </p:spPr>
        <p:txBody>
          <a:bodyPr anchorCtr="0" anchor="ctr"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24" name="Shape 24"/>
          <p:cNvSpPr/>
          <p:nvPr/>
        </p:nvSpPr>
        <p:spPr>
          <a:xfrm>
            <a:off x="4862514" y="1414462"/>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25" name="Shape 25"/>
          <p:cNvSpPr/>
          <p:nvPr/>
        </p:nvSpPr>
        <p:spPr>
          <a:xfrm>
            <a:off x="5543550" y="1414462"/>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26" name="Shape 26"/>
          <p:cNvSpPr/>
          <p:nvPr/>
        </p:nvSpPr>
        <p:spPr>
          <a:xfrm>
            <a:off x="6224589" y="1414462"/>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27" name="Shape 27"/>
          <p:cNvSpPr/>
          <p:nvPr/>
        </p:nvSpPr>
        <p:spPr>
          <a:xfrm>
            <a:off x="6896100" y="1414462"/>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28" name="Shape 28"/>
          <p:cNvSpPr/>
          <p:nvPr/>
        </p:nvSpPr>
        <p:spPr>
          <a:xfrm>
            <a:off x="7566025" y="1414462"/>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29" name="Shape 29"/>
          <p:cNvSpPr/>
          <p:nvPr/>
        </p:nvSpPr>
        <p:spPr>
          <a:xfrm>
            <a:off x="8302625" y="1414462"/>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30" name="Shape 30"/>
          <p:cNvSpPr/>
          <p:nvPr/>
        </p:nvSpPr>
        <p:spPr>
          <a:xfrm>
            <a:off x="4862514" y="1981200"/>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31" name="Shape 31"/>
          <p:cNvSpPr/>
          <p:nvPr/>
        </p:nvSpPr>
        <p:spPr>
          <a:xfrm>
            <a:off x="5543550" y="1981200"/>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32" name="Shape 32"/>
          <p:cNvSpPr/>
          <p:nvPr/>
        </p:nvSpPr>
        <p:spPr>
          <a:xfrm>
            <a:off x="6224589" y="1981200"/>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33" name="Shape 33"/>
          <p:cNvSpPr/>
          <p:nvPr/>
        </p:nvSpPr>
        <p:spPr>
          <a:xfrm>
            <a:off x="6896100" y="1981200"/>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34" name="Shape 34"/>
          <p:cNvSpPr/>
          <p:nvPr/>
        </p:nvSpPr>
        <p:spPr>
          <a:xfrm>
            <a:off x="7566025" y="1981200"/>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35" name="Shape 35"/>
          <p:cNvSpPr/>
          <p:nvPr/>
        </p:nvSpPr>
        <p:spPr>
          <a:xfrm>
            <a:off x="8302625" y="1981200"/>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36" name="Shape 36"/>
          <p:cNvSpPr/>
          <p:nvPr/>
        </p:nvSpPr>
        <p:spPr>
          <a:xfrm>
            <a:off x="4862514" y="258008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37" name="Shape 37"/>
          <p:cNvSpPr/>
          <p:nvPr/>
        </p:nvSpPr>
        <p:spPr>
          <a:xfrm>
            <a:off x="5543550" y="2580085"/>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38" name="Shape 38"/>
          <p:cNvSpPr/>
          <p:nvPr/>
        </p:nvSpPr>
        <p:spPr>
          <a:xfrm>
            <a:off x="6224589" y="258008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39" name="Shape 39"/>
          <p:cNvSpPr/>
          <p:nvPr/>
        </p:nvSpPr>
        <p:spPr>
          <a:xfrm>
            <a:off x="6896100" y="2580085"/>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40" name="Shape 40"/>
          <p:cNvSpPr/>
          <p:nvPr/>
        </p:nvSpPr>
        <p:spPr>
          <a:xfrm>
            <a:off x="7566025" y="2580085"/>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41" name="Shape 41"/>
          <p:cNvSpPr/>
          <p:nvPr/>
        </p:nvSpPr>
        <p:spPr>
          <a:xfrm>
            <a:off x="8302625" y="2580085"/>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42" name="Shape 42"/>
          <p:cNvSpPr/>
          <p:nvPr/>
        </p:nvSpPr>
        <p:spPr>
          <a:xfrm>
            <a:off x="736600" y="2580085"/>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43" name="Shape 43"/>
          <p:cNvSpPr/>
          <p:nvPr/>
        </p:nvSpPr>
        <p:spPr>
          <a:xfrm>
            <a:off x="1422400" y="2580085"/>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44" name="Shape 44"/>
          <p:cNvSpPr/>
          <p:nvPr/>
        </p:nvSpPr>
        <p:spPr>
          <a:xfrm>
            <a:off x="2103440" y="258008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45" name="Shape 45"/>
          <p:cNvSpPr/>
          <p:nvPr/>
        </p:nvSpPr>
        <p:spPr>
          <a:xfrm>
            <a:off x="2773365" y="258008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46" name="Shape 46"/>
          <p:cNvSpPr/>
          <p:nvPr/>
        </p:nvSpPr>
        <p:spPr>
          <a:xfrm>
            <a:off x="3444875" y="2580085"/>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47" name="Shape 47"/>
          <p:cNvSpPr/>
          <p:nvPr/>
        </p:nvSpPr>
        <p:spPr>
          <a:xfrm>
            <a:off x="4179889" y="258008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48" name="Shape 48"/>
          <p:cNvSpPr/>
          <p:nvPr/>
        </p:nvSpPr>
        <p:spPr>
          <a:xfrm>
            <a:off x="736600" y="1981200"/>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49" name="Shape 49"/>
          <p:cNvSpPr/>
          <p:nvPr/>
        </p:nvSpPr>
        <p:spPr>
          <a:xfrm>
            <a:off x="1422400" y="1981200"/>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50" name="Shape 50"/>
          <p:cNvSpPr/>
          <p:nvPr/>
        </p:nvSpPr>
        <p:spPr>
          <a:xfrm>
            <a:off x="2103440" y="1981200"/>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51" name="Shape 51"/>
          <p:cNvSpPr/>
          <p:nvPr/>
        </p:nvSpPr>
        <p:spPr>
          <a:xfrm>
            <a:off x="2773365" y="1981200"/>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52" name="Shape 52"/>
          <p:cNvSpPr/>
          <p:nvPr/>
        </p:nvSpPr>
        <p:spPr>
          <a:xfrm>
            <a:off x="3444875" y="1981200"/>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53" name="Shape 53"/>
          <p:cNvSpPr/>
          <p:nvPr/>
        </p:nvSpPr>
        <p:spPr>
          <a:xfrm>
            <a:off x="4179889" y="1981200"/>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54" name="Shape 54"/>
          <p:cNvSpPr/>
          <p:nvPr/>
        </p:nvSpPr>
        <p:spPr>
          <a:xfrm>
            <a:off x="736600" y="1414462"/>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55" name="Shape 55"/>
          <p:cNvSpPr/>
          <p:nvPr/>
        </p:nvSpPr>
        <p:spPr>
          <a:xfrm>
            <a:off x="1422400" y="1414462"/>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56" name="Shape 56"/>
          <p:cNvSpPr/>
          <p:nvPr/>
        </p:nvSpPr>
        <p:spPr>
          <a:xfrm>
            <a:off x="2103440" y="1414462"/>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57" name="Shape 57"/>
          <p:cNvSpPr/>
          <p:nvPr/>
        </p:nvSpPr>
        <p:spPr>
          <a:xfrm>
            <a:off x="2773365" y="1414462"/>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58" name="Shape 58"/>
          <p:cNvSpPr/>
          <p:nvPr/>
        </p:nvSpPr>
        <p:spPr>
          <a:xfrm>
            <a:off x="3444875" y="1414462"/>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59" name="Shape 59"/>
          <p:cNvSpPr/>
          <p:nvPr/>
        </p:nvSpPr>
        <p:spPr>
          <a:xfrm>
            <a:off x="4179889" y="1414462"/>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60" name="Shape 60"/>
          <p:cNvSpPr/>
          <p:nvPr/>
        </p:nvSpPr>
        <p:spPr>
          <a:xfrm>
            <a:off x="736600" y="3152775"/>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61" name="Shape 61"/>
          <p:cNvSpPr/>
          <p:nvPr/>
        </p:nvSpPr>
        <p:spPr>
          <a:xfrm>
            <a:off x="1422400" y="3152775"/>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62" name="Shape 62"/>
          <p:cNvSpPr/>
          <p:nvPr/>
        </p:nvSpPr>
        <p:spPr>
          <a:xfrm>
            <a:off x="2103440" y="315277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63" name="Shape 63"/>
          <p:cNvSpPr/>
          <p:nvPr/>
        </p:nvSpPr>
        <p:spPr>
          <a:xfrm>
            <a:off x="2773365" y="315277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64" name="Shape 64"/>
          <p:cNvSpPr/>
          <p:nvPr/>
        </p:nvSpPr>
        <p:spPr>
          <a:xfrm>
            <a:off x="3444875" y="3152775"/>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65" name="Shape 65"/>
          <p:cNvSpPr/>
          <p:nvPr/>
        </p:nvSpPr>
        <p:spPr>
          <a:xfrm>
            <a:off x="4179889" y="315277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66" name="Shape 66"/>
          <p:cNvSpPr/>
          <p:nvPr/>
        </p:nvSpPr>
        <p:spPr>
          <a:xfrm>
            <a:off x="4862514" y="315277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67" name="Shape 67"/>
          <p:cNvSpPr/>
          <p:nvPr/>
        </p:nvSpPr>
        <p:spPr>
          <a:xfrm>
            <a:off x="5543550" y="3152775"/>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68" name="Shape 68"/>
          <p:cNvSpPr/>
          <p:nvPr/>
        </p:nvSpPr>
        <p:spPr>
          <a:xfrm>
            <a:off x="6224589" y="3152775"/>
            <a:ext cx="46036"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69" name="Shape 69"/>
          <p:cNvSpPr/>
          <p:nvPr/>
        </p:nvSpPr>
        <p:spPr>
          <a:xfrm>
            <a:off x="6896100" y="3152775"/>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70" name="Shape 70"/>
          <p:cNvSpPr/>
          <p:nvPr/>
        </p:nvSpPr>
        <p:spPr>
          <a:xfrm>
            <a:off x="7566025" y="3152775"/>
            <a:ext cx="46037"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71" name="Shape 71"/>
          <p:cNvSpPr/>
          <p:nvPr/>
        </p:nvSpPr>
        <p:spPr>
          <a:xfrm>
            <a:off x="8302625" y="3152775"/>
            <a:ext cx="44450" cy="34528"/>
          </a:xfrm>
          <a:prstGeom prst="ellipse">
            <a:avLst/>
          </a:prstGeom>
          <a:solidFill>
            <a:srgbClr val="D8D8D8"/>
          </a:solid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72" name="Shape 72"/>
          <p:cNvSpPr/>
          <p:nvPr/>
        </p:nvSpPr>
        <p:spPr>
          <a:xfrm>
            <a:off x="727075" y="4623198"/>
            <a:ext cx="65087" cy="48815"/>
          </a:xfrm>
          <a:prstGeom prst="ellipse">
            <a:avLst/>
          </a:prstGeom>
          <a:solidFill>
            <a:srgbClr val="D8D8D8"/>
          </a:solidFill>
          <a:ln>
            <a:noFill/>
          </a:ln>
        </p:spPr>
        <p:txBody>
          <a:bodyPr anchorCtr="0" anchor="ctr"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0.png"/><Relationship Id="rId4" Type="http://schemas.openxmlformats.org/officeDocument/2006/relationships/image" Target="../media/image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0.png"/><Relationship Id="rId4" Type="http://schemas.openxmlformats.org/officeDocument/2006/relationships/hyperlink" Target="http://www.gdpconsulting.ca/" TargetMode="External"/><Relationship Id="rId5" Type="http://schemas.openxmlformats.org/officeDocument/2006/relationships/hyperlink" Target="mailto:info@gdpconsulting.c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pic>
        <p:nvPicPr>
          <p:cNvPr id="171" name="Shape 171"/>
          <p:cNvPicPr preferRelativeResize="0"/>
          <p:nvPr/>
        </p:nvPicPr>
        <p:blipFill rotWithShape="1">
          <a:blip r:embed="rId3">
            <a:alphaModFix/>
          </a:blip>
          <a:srcRect b="0" l="0" r="0" t="0"/>
          <a:stretch/>
        </p:blipFill>
        <p:spPr>
          <a:xfrm>
            <a:off x="0" y="0"/>
            <a:ext cx="9144000" cy="5233011"/>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78828F"/>
            </a:gs>
            <a:gs pos="18000">
              <a:srgbClr val="CB7F7F"/>
            </a:gs>
            <a:gs pos="100000">
              <a:srgbClr val="D1E2F9"/>
            </a:gs>
          </a:gsLst>
          <a:lin ang="2700000" scaled="0"/>
        </a:gradFill>
      </p:bgPr>
    </p:bg>
    <p:spTree>
      <p:nvGrpSpPr>
        <p:cNvPr id="175" name="Shape 175"/>
        <p:cNvGrpSpPr/>
        <p:nvPr/>
      </p:nvGrpSpPr>
      <p:grpSpPr>
        <a:xfrm>
          <a:off x="0" y="0"/>
          <a:ext cx="0" cy="0"/>
          <a:chOff x="0" y="0"/>
          <a:chExt cx="0" cy="0"/>
        </a:xfrm>
      </p:grpSpPr>
      <p:sp>
        <p:nvSpPr>
          <p:cNvPr id="176" name="Shape 176"/>
          <p:cNvSpPr/>
          <p:nvPr/>
        </p:nvSpPr>
        <p:spPr>
          <a:xfrm>
            <a:off x="859316" y="1487276"/>
            <a:ext cx="7326217" cy="3062688"/>
          </a:xfrm>
          <a:prstGeom prst="rect">
            <a:avLst/>
          </a:prstGeom>
          <a:gradFill>
            <a:gsLst>
              <a:gs pos="0">
                <a:schemeClr val="lt1"/>
              </a:gs>
              <a:gs pos="50000">
                <a:schemeClr val="lt1"/>
              </a:gs>
              <a:gs pos="100000">
                <a:srgbClr val="D1E2F9"/>
              </a:gs>
            </a:gsLst>
            <a:lin ang="10800000" scaled="0"/>
          </a:grad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p:txBody>
      </p:sp>
      <p:sp>
        <p:nvSpPr>
          <p:cNvPr id="177" name="Shape 177"/>
          <p:cNvSpPr/>
          <p:nvPr/>
        </p:nvSpPr>
        <p:spPr>
          <a:xfrm>
            <a:off x="0" y="4880471"/>
            <a:ext cx="9144000" cy="263028"/>
          </a:xfrm>
          <a:prstGeom prst="rect">
            <a:avLst/>
          </a:prstGeom>
          <a:solidFill>
            <a:schemeClr val="lt2"/>
          </a:solid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p:txBody>
      </p:sp>
      <p:sp>
        <p:nvSpPr>
          <p:cNvPr id="178" name="Shape 178"/>
          <p:cNvSpPr/>
          <p:nvPr>
            <p:ph type="title"/>
          </p:nvPr>
        </p:nvSpPr>
        <p:spPr>
          <a:xfrm>
            <a:off x="859316" y="1054946"/>
            <a:ext cx="7315200" cy="435769"/>
          </a:xfrm>
          <a:prstGeom prst="round2SameRect">
            <a:avLst>
              <a:gd fmla="val 16667" name="adj1"/>
              <a:gd fmla="val 0" name="adj2"/>
            </a:avLst>
          </a:prstGeom>
          <a:gradFill>
            <a:gsLst>
              <a:gs pos="0">
                <a:srgbClr val="113360"/>
              </a:gs>
              <a:gs pos="100000">
                <a:srgbClr val="BABABA"/>
              </a:gs>
            </a:gsLst>
            <a:lin ang="0" scaled="0"/>
          </a:gradFill>
          <a:ln>
            <a:noFill/>
          </a:ln>
        </p:spPr>
        <p:txBody>
          <a:bodyPr anchorCtr="0" anchor="ctr" bIns="45700" lIns="197950" rIns="91425" tIns="45700">
            <a:noAutofit/>
          </a:bodyPr>
          <a:lstStyle/>
          <a:p>
            <a:pPr indent="0" lvl="0" marL="0" marR="0" rtl="0" algn="l">
              <a:spcBef>
                <a:spcPts val="0"/>
              </a:spcBef>
              <a:spcAft>
                <a:spcPts val="0"/>
              </a:spcAft>
              <a:buSzPct val="25000"/>
              <a:buNone/>
            </a:pPr>
            <a:r>
              <a:rPr b="0" i="0" lang="en-GB" sz="3600" u="none" cap="none" strike="noStrike">
                <a:solidFill>
                  <a:schemeClr val="lt1"/>
                </a:solidFill>
                <a:latin typeface="Arial"/>
                <a:ea typeface="Arial"/>
                <a:cs typeface="Arial"/>
                <a:sym typeface="Arial"/>
              </a:rPr>
              <a:t>Why Choose GDP</a:t>
            </a:r>
          </a:p>
        </p:txBody>
      </p:sp>
      <p:sp>
        <p:nvSpPr>
          <p:cNvPr id="179" name="Shape 179"/>
          <p:cNvSpPr txBox="1"/>
          <p:nvPr>
            <p:ph idx="1" type="body"/>
          </p:nvPr>
        </p:nvSpPr>
        <p:spPr>
          <a:xfrm>
            <a:off x="1327532" y="2120746"/>
            <a:ext cx="6422834" cy="166354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B4CCE2"/>
              </a:buClr>
              <a:buSzPct val="25000"/>
              <a:buFont typeface="Ubuntu"/>
              <a:buNone/>
            </a:pPr>
            <a:r>
              <a:rPr b="1" i="0" lang="en-GB" sz="3200" u="none" cap="none" strike="noStrike">
                <a:solidFill>
                  <a:srgbClr val="CB7F7F"/>
                </a:solidFill>
                <a:latin typeface="Ubuntu"/>
                <a:ea typeface="Ubuntu"/>
                <a:cs typeface="Ubuntu"/>
                <a:sym typeface="Ubuntu"/>
              </a:rPr>
              <a:t>How is GDP different from its competitors?</a:t>
            </a:r>
          </a:p>
          <a:p>
            <a:pPr indent="0" lvl="0" marL="0" marR="0" rtl="0" algn="l">
              <a:spcBef>
                <a:spcPts val="800"/>
              </a:spcBef>
              <a:spcAft>
                <a:spcPts val="0"/>
              </a:spcAft>
              <a:buClr>
                <a:srgbClr val="B4CCE2"/>
              </a:buClr>
              <a:buSzPct val="25000"/>
              <a:buFont typeface="Arial"/>
              <a:buNone/>
            </a:pPr>
            <a:br>
              <a:rPr b="1" i="0" lang="en-GB" sz="4000" u="none" cap="none" strike="noStrike">
                <a:solidFill>
                  <a:srgbClr val="CB7F7F"/>
                </a:solidFill>
                <a:latin typeface="Arial"/>
                <a:ea typeface="Arial"/>
                <a:cs typeface="Arial"/>
                <a:sym typeface="Arial"/>
              </a:rPr>
            </a:br>
          </a:p>
        </p:txBody>
      </p:sp>
      <p:sp>
        <p:nvSpPr>
          <p:cNvPr id="180" name="Shape 180"/>
          <p:cNvSpPr/>
          <p:nvPr/>
        </p:nvSpPr>
        <p:spPr>
          <a:xfrm>
            <a:off x="1961001" y="0"/>
            <a:ext cx="5221994" cy="1049356"/>
          </a:xfrm>
          <a:prstGeom prst="rect">
            <a:avLst/>
          </a:prstGeom>
          <a:blipFill rotWithShape="1">
            <a:blip r:embed="rId3">
              <a:alphaModFix amt="29000"/>
            </a:blip>
            <a:stretch>
              <a:fillRect b="0" l="0" r="0" t="0"/>
            </a:stretch>
          </a:blipFill>
          <a:ln>
            <a:noFill/>
          </a:ln>
        </p:spPr>
        <p:txBody>
          <a:bodyPr anchorCtr="0" anchor="t" bIns="45700" lIns="91425" rIns="91425" tIns="45700">
            <a:noAutofit/>
          </a:bodyPr>
          <a:lstStyle/>
          <a:p>
            <a:pPr indent="0" lvl="0" marL="0" marR="0" rtl="0" algn="r">
              <a:spcBef>
                <a:spcPts val="0"/>
              </a:spcBef>
              <a:spcAft>
                <a:spcPts val="0"/>
              </a:spcAft>
              <a:buNone/>
            </a:pPr>
            <a:r>
              <a:t/>
            </a:r>
            <a:endParaRPr b="1" i="0" sz="1000" u="none" cap="none" strike="noStrike">
              <a:solidFill>
                <a:schemeClr val="lt1"/>
              </a:solidFill>
              <a:latin typeface="Arial"/>
              <a:ea typeface="Arial"/>
              <a:cs typeface="Arial"/>
              <a:sym typeface="Arial"/>
            </a:endParaRPr>
          </a:p>
        </p:txBody>
      </p:sp>
      <p:sp>
        <p:nvSpPr>
          <p:cNvPr id="181" name="Shape 181"/>
          <p:cNvSpPr txBox="1"/>
          <p:nvPr/>
        </p:nvSpPr>
        <p:spPr>
          <a:xfrm>
            <a:off x="6963595" y="4842708"/>
            <a:ext cx="2180405"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GB" sz="1600" u="none" cap="none" strike="noStrike">
                <a:solidFill>
                  <a:schemeClr val="lt1"/>
                </a:solidFill>
                <a:latin typeface="Arial"/>
                <a:ea typeface="Arial"/>
                <a:cs typeface="Arial"/>
                <a:sym typeface="Arial"/>
              </a:rPr>
              <a:t>www.GDPconsulting.ca</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78828F"/>
            </a:gs>
            <a:gs pos="18000">
              <a:srgbClr val="CB7F7F"/>
            </a:gs>
            <a:gs pos="100000">
              <a:srgbClr val="D1E2F9"/>
            </a:gs>
          </a:gsLst>
          <a:lin ang="2700000" scaled="0"/>
        </a:gradFill>
      </p:bgPr>
    </p:bg>
    <p:spTree>
      <p:nvGrpSpPr>
        <p:cNvPr id="185" name="Shape 185"/>
        <p:cNvGrpSpPr/>
        <p:nvPr/>
      </p:nvGrpSpPr>
      <p:grpSpPr>
        <a:xfrm>
          <a:off x="0" y="0"/>
          <a:ext cx="0" cy="0"/>
          <a:chOff x="0" y="0"/>
          <a:chExt cx="0" cy="0"/>
        </a:xfrm>
      </p:grpSpPr>
      <p:sp>
        <p:nvSpPr>
          <p:cNvPr id="186" name="Shape 186"/>
          <p:cNvSpPr/>
          <p:nvPr/>
        </p:nvSpPr>
        <p:spPr>
          <a:xfrm>
            <a:off x="859316" y="1487276"/>
            <a:ext cx="7326217" cy="3062688"/>
          </a:xfrm>
          <a:prstGeom prst="rect">
            <a:avLst/>
          </a:prstGeom>
          <a:gradFill>
            <a:gsLst>
              <a:gs pos="0">
                <a:schemeClr val="lt1"/>
              </a:gs>
              <a:gs pos="50000">
                <a:schemeClr val="lt1"/>
              </a:gs>
              <a:gs pos="100000">
                <a:srgbClr val="D1E2F9"/>
              </a:gs>
            </a:gsLst>
            <a:lin ang="10800000" scaled="0"/>
          </a:grad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p:txBody>
      </p:sp>
      <p:sp>
        <p:nvSpPr>
          <p:cNvPr id="187" name="Shape 187"/>
          <p:cNvSpPr/>
          <p:nvPr/>
        </p:nvSpPr>
        <p:spPr>
          <a:xfrm>
            <a:off x="0" y="4880471"/>
            <a:ext cx="9144000" cy="263028"/>
          </a:xfrm>
          <a:prstGeom prst="rect">
            <a:avLst/>
          </a:prstGeom>
          <a:solidFill>
            <a:schemeClr val="lt2"/>
          </a:solid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p:txBody>
      </p:sp>
      <p:sp>
        <p:nvSpPr>
          <p:cNvPr id="188" name="Shape 188"/>
          <p:cNvSpPr/>
          <p:nvPr>
            <p:ph type="title"/>
          </p:nvPr>
        </p:nvSpPr>
        <p:spPr>
          <a:xfrm>
            <a:off x="859316" y="1054946"/>
            <a:ext cx="7315200" cy="435769"/>
          </a:xfrm>
          <a:prstGeom prst="round2SameRect">
            <a:avLst>
              <a:gd fmla="val 16667" name="adj1"/>
              <a:gd fmla="val 0" name="adj2"/>
            </a:avLst>
          </a:prstGeom>
          <a:gradFill>
            <a:gsLst>
              <a:gs pos="0">
                <a:srgbClr val="113360"/>
              </a:gs>
              <a:gs pos="100000">
                <a:srgbClr val="BABABA"/>
              </a:gs>
            </a:gsLst>
            <a:lin ang="0" scaled="0"/>
          </a:gradFill>
          <a:ln>
            <a:noFill/>
          </a:ln>
        </p:spPr>
        <p:txBody>
          <a:bodyPr anchorCtr="0" anchor="ctr" bIns="45700" lIns="197950" rIns="91425" tIns="45700">
            <a:noAutofit/>
          </a:bodyPr>
          <a:lstStyle/>
          <a:p>
            <a:pPr indent="0" lvl="0" marL="0" marR="0" rtl="0" algn="l">
              <a:spcBef>
                <a:spcPts val="0"/>
              </a:spcBef>
              <a:spcAft>
                <a:spcPts val="0"/>
              </a:spcAft>
              <a:buSzPct val="25000"/>
              <a:buNone/>
            </a:pPr>
            <a:r>
              <a:rPr b="0" i="0" lang="en-GB" sz="3600" u="none" cap="none" strike="noStrike">
                <a:solidFill>
                  <a:schemeClr val="lt1"/>
                </a:solidFill>
                <a:latin typeface="Arial"/>
                <a:ea typeface="Arial"/>
                <a:cs typeface="Arial"/>
                <a:sym typeface="Arial"/>
              </a:rPr>
              <a:t>Why Choose GDP</a:t>
            </a:r>
          </a:p>
        </p:txBody>
      </p:sp>
      <p:sp>
        <p:nvSpPr>
          <p:cNvPr id="189" name="Shape 189"/>
          <p:cNvSpPr txBox="1"/>
          <p:nvPr>
            <p:ph idx="1" type="body"/>
          </p:nvPr>
        </p:nvSpPr>
        <p:spPr>
          <a:xfrm>
            <a:off x="1008041" y="1663547"/>
            <a:ext cx="7127913" cy="696815"/>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B4CCE2"/>
              </a:buClr>
              <a:buSzPct val="25000"/>
              <a:buFont typeface="Ubuntu"/>
              <a:buNone/>
            </a:pPr>
            <a:r>
              <a:rPr b="1" i="0" lang="en-GB" sz="2150" u="none" cap="none" strike="noStrike">
                <a:solidFill>
                  <a:srgbClr val="CB7F7F"/>
                </a:solidFill>
                <a:latin typeface="Ubuntu"/>
                <a:ea typeface="Ubuntu"/>
                <a:cs typeface="Ubuntu"/>
                <a:sym typeface="Ubuntu"/>
              </a:rPr>
              <a:t>GDP facilitates work for boards, organizations, small businesses and professionals in the areas of:</a:t>
            </a:r>
          </a:p>
          <a:p>
            <a:pPr indent="0" lvl="0" marL="0" marR="0" rtl="0" algn="l">
              <a:spcBef>
                <a:spcPts val="800"/>
              </a:spcBef>
              <a:spcAft>
                <a:spcPts val="0"/>
              </a:spcAft>
              <a:buClr>
                <a:srgbClr val="B4CCE2"/>
              </a:buClr>
              <a:buSzPct val="25000"/>
              <a:buFont typeface="Arial"/>
              <a:buNone/>
            </a:pPr>
            <a:br>
              <a:rPr b="1" i="0" lang="en-GB" sz="4000" u="none" cap="none" strike="noStrike">
                <a:solidFill>
                  <a:srgbClr val="CB7F7F"/>
                </a:solidFill>
                <a:latin typeface="Arial"/>
                <a:ea typeface="Arial"/>
                <a:cs typeface="Arial"/>
                <a:sym typeface="Arial"/>
              </a:rPr>
            </a:br>
          </a:p>
        </p:txBody>
      </p:sp>
      <p:sp>
        <p:nvSpPr>
          <p:cNvPr id="190" name="Shape 190"/>
          <p:cNvSpPr/>
          <p:nvPr/>
        </p:nvSpPr>
        <p:spPr>
          <a:xfrm>
            <a:off x="1961001" y="0"/>
            <a:ext cx="5221994" cy="1049356"/>
          </a:xfrm>
          <a:prstGeom prst="rect">
            <a:avLst/>
          </a:prstGeom>
          <a:blipFill rotWithShape="1">
            <a:blip r:embed="rId3">
              <a:alphaModFix amt="29000"/>
            </a:blip>
            <a:stretch>
              <a:fillRect b="0" l="0" r="0" t="0"/>
            </a:stretch>
          </a:blip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191" name="Shape 191"/>
          <p:cNvSpPr txBox="1"/>
          <p:nvPr/>
        </p:nvSpPr>
        <p:spPr>
          <a:xfrm>
            <a:off x="6963595" y="4842708"/>
            <a:ext cx="2180405"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lang="en-GB" sz="1600">
                <a:solidFill>
                  <a:schemeClr val="lt1"/>
                </a:solidFill>
                <a:latin typeface="Arial"/>
                <a:ea typeface="Arial"/>
                <a:cs typeface="Arial"/>
                <a:sym typeface="Arial"/>
              </a:rPr>
              <a:t>www.GDPconsulting.ca</a:t>
            </a:r>
          </a:p>
        </p:txBody>
      </p:sp>
      <p:sp>
        <p:nvSpPr>
          <p:cNvPr id="192" name="Shape 192"/>
          <p:cNvSpPr txBox="1"/>
          <p:nvPr/>
        </p:nvSpPr>
        <p:spPr>
          <a:xfrm>
            <a:off x="2792774" y="2514443"/>
            <a:ext cx="4004632" cy="1614288"/>
          </a:xfrm>
          <a:prstGeom prst="rect">
            <a:avLst/>
          </a:prstGeom>
          <a:noFill/>
          <a:ln cap="flat" cmpd="sng" w="28575">
            <a:solidFill>
              <a:schemeClr val="lt1"/>
            </a:solidFill>
            <a:prstDash val="solid"/>
            <a:round/>
            <a:headEnd len="med" w="med" type="none"/>
            <a:tailEnd len="med" w="med" type="none"/>
          </a:ln>
        </p:spPr>
        <p:txBody>
          <a:bodyPr anchorCtr="0" anchor="t" bIns="45700" lIns="91425" rIns="91425" tIns="45700">
            <a:noAutofit/>
          </a:bodyPr>
          <a:lstStyle/>
          <a:p>
            <a:pPr indent="-342851" lvl="0" marL="342851" marR="0" rtl="0" algn="l">
              <a:spcBef>
                <a:spcPts val="0"/>
              </a:spcBef>
              <a:spcAft>
                <a:spcPts val="0"/>
              </a:spcAft>
              <a:buClr>
                <a:srgbClr val="B4CCE2"/>
              </a:buClr>
              <a:buSzPct val="97727"/>
              <a:buFont typeface="Ubuntu"/>
              <a:buChar char="•"/>
            </a:pPr>
            <a:r>
              <a:rPr b="1" lang="en-GB" sz="2150">
                <a:solidFill>
                  <a:srgbClr val="CB7F7F"/>
                </a:solidFill>
                <a:latin typeface="Ubuntu"/>
                <a:ea typeface="Ubuntu"/>
                <a:cs typeface="Ubuntu"/>
                <a:sym typeface="Ubuntu"/>
              </a:rPr>
              <a:t>Planning</a:t>
            </a:r>
          </a:p>
          <a:p>
            <a:pPr indent="-342851" lvl="0" marL="342851" marR="0" rtl="0" algn="l">
              <a:spcBef>
                <a:spcPts val="430"/>
              </a:spcBef>
              <a:spcAft>
                <a:spcPts val="0"/>
              </a:spcAft>
              <a:buClr>
                <a:srgbClr val="B4CCE2"/>
              </a:buClr>
              <a:buSzPct val="97727"/>
              <a:buFont typeface="Ubuntu"/>
              <a:buChar char="•"/>
            </a:pPr>
            <a:r>
              <a:rPr b="1" lang="en-GB" sz="2150">
                <a:solidFill>
                  <a:srgbClr val="CB7F7F"/>
                </a:solidFill>
                <a:latin typeface="Ubuntu"/>
                <a:ea typeface="Ubuntu"/>
                <a:cs typeface="Ubuntu"/>
                <a:sym typeface="Ubuntu"/>
              </a:rPr>
              <a:t>Policy Development</a:t>
            </a:r>
          </a:p>
          <a:p>
            <a:pPr indent="-342851" lvl="0" marL="342851" marR="0" rtl="0" algn="l">
              <a:spcBef>
                <a:spcPts val="430"/>
              </a:spcBef>
              <a:spcAft>
                <a:spcPts val="0"/>
              </a:spcAft>
              <a:buClr>
                <a:srgbClr val="B4CCE2"/>
              </a:buClr>
              <a:buSzPct val="97727"/>
              <a:buFont typeface="Ubuntu"/>
              <a:buChar char="•"/>
            </a:pPr>
            <a:r>
              <a:rPr b="1" lang="en-GB" sz="2150">
                <a:solidFill>
                  <a:srgbClr val="CB7F7F"/>
                </a:solidFill>
                <a:latin typeface="Ubuntu"/>
                <a:ea typeface="Ubuntu"/>
                <a:cs typeface="Ubuntu"/>
                <a:sym typeface="Ubuntu"/>
              </a:rPr>
              <a:t>Conflict Resolution</a:t>
            </a:r>
          </a:p>
          <a:p>
            <a:pPr indent="-342851" lvl="0" marL="342851" marR="0" rtl="0" algn="l">
              <a:spcBef>
                <a:spcPts val="430"/>
              </a:spcBef>
              <a:spcAft>
                <a:spcPts val="0"/>
              </a:spcAft>
              <a:buClr>
                <a:srgbClr val="B4CCE2"/>
              </a:buClr>
              <a:buSzPct val="97727"/>
              <a:buFont typeface="Ubuntu"/>
              <a:buChar char="•"/>
            </a:pPr>
            <a:r>
              <a:rPr b="1" lang="en-GB" sz="2150">
                <a:solidFill>
                  <a:srgbClr val="CB7F7F"/>
                </a:solidFill>
                <a:latin typeface="Ubuntu"/>
                <a:ea typeface="Ubuntu"/>
                <a:cs typeface="Ubuntu"/>
                <a:sym typeface="Ubuntu"/>
              </a:rPr>
              <a:t>Organizational Culture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78828F"/>
            </a:gs>
            <a:gs pos="18000">
              <a:srgbClr val="CB7F7F"/>
            </a:gs>
            <a:gs pos="100000">
              <a:srgbClr val="D1E2F9"/>
            </a:gs>
          </a:gsLst>
          <a:lin ang="2700000" scaled="0"/>
        </a:gradFill>
      </p:bgPr>
    </p:bg>
    <p:spTree>
      <p:nvGrpSpPr>
        <p:cNvPr id="196" name="Shape 196"/>
        <p:cNvGrpSpPr/>
        <p:nvPr/>
      </p:nvGrpSpPr>
      <p:grpSpPr>
        <a:xfrm>
          <a:off x="0" y="0"/>
          <a:ext cx="0" cy="0"/>
          <a:chOff x="0" y="0"/>
          <a:chExt cx="0" cy="0"/>
        </a:xfrm>
      </p:grpSpPr>
      <p:sp>
        <p:nvSpPr>
          <p:cNvPr id="197" name="Shape 197"/>
          <p:cNvSpPr/>
          <p:nvPr/>
        </p:nvSpPr>
        <p:spPr>
          <a:xfrm>
            <a:off x="859316" y="1487276"/>
            <a:ext cx="7326217" cy="3062688"/>
          </a:xfrm>
          <a:prstGeom prst="rect">
            <a:avLst/>
          </a:prstGeom>
          <a:gradFill>
            <a:gsLst>
              <a:gs pos="0">
                <a:schemeClr val="lt1"/>
              </a:gs>
              <a:gs pos="50000">
                <a:schemeClr val="lt1"/>
              </a:gs>
              <a:gs pos="100000">
                <a:srgbClr val="D1E2F9"/>
              </a:gs>
            </a:gsLst>
            <a:lin ang="10800000" scaled="0"/>
          </a:grad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p:txBody>
      </p:sp>
      <p:sp>
        <p:nvSpPr>
          <p:cNvPr id="198" name="Shape 198"/>
          <p:cNvSpPr/>
          <p:nvPr/>
        </p:nvSpPr>
        <p:spPr>
          <a:xfrm>
            <a:off x="0" y="4880471"/>
            <a:ext cx="9144000" cy="263028"/>
          </a:xfrm>
          <a:prstGeom prst="rect">
            <a:avLst/>
          </a:prstGeom>
          <a:solidFill>
            <a:schemeClr val="lt2"/>
          </a:solid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p:txBody>
      </p:sp>
      <p:sp>
        <p:nvSpPr>
          <p:cNvPr id="199" name="Shape 199"/>
          <p:cNvSpPr/>
          <p:nvPr>
            <p:ph type="title"/>
          </p:nvPr>
        </p:nvSpPr>
        <p:spPr>
          <a:xfrm>
            <a:off x="859316" y="1054946"/>
            <a:ext cx="7315200" cy="435769"/>
          </a:xfrm>
          <a:prstGeom prst="round2SameRect">
            <a:avLst>
              <a:gd fmla="val 16667" name="adj1"/>
              <a:gd fmla="val 0" name="adj2"/>
            </a:avLst>
          </a:prstGeom>
          <a:gradFill>
            <a:gsLst>
              <a:gs pos="0">
                <a:srgbClr val="113360"/>
              </a:gs>
              <a:gs pos="100000">
                <a:srgbClr val="BABABA"/>
              </a:gs>
            </a:gsLst>
            <a:lin ang="0" scaled="0"/>
          </a:gradFill>
          <a:ln>
            <a:noFill/>
          </a:ln>
        </p:spPr>
        <p:txBody>
          <a:bodyPr anchorCtr="0" anchor="ctr" bIns="45700" lIns="197950" rIns="91425" tIns="45700">
            <a:noAutofit/>
          </a:bodyPr>
          <a:lstStyle/>
          <a:p>
            <a:pPr indent="0" lvl="0" marL="0" marR="0" rtl="0" algn="l">
              <a:spcBef>
                <a:spcPts val="0"/>
              </a:spcBef>
              <a:spcAft>
                <a:spcPts val="0"/>
              </a:spcAft>
              <a:buSzPct val="25000"/>
              <a:buNone/>
            </a:pPr>
            <a:r>
              <a:rPr b="0" i="0" lang="en-GB" sz="3600" u="none" cap="none" strike="noStrike">
                <a:solidFill>
                  <a:schemeClr val="lt1"/>
                </a:solidFill>
                <a:latin typeface="Arial"/>
                <a:ea typeface="Arial"/>
                <a:cs typeface="Arial"/>
                <a:sym typeface="Arial"/>
              </a:rPr>
              <a:t>Why Choose GDP</a:t>
            </a:r>
          </a:p>
        </p:txBody>
      </p:sp>
      <p:sp>
        <p:nvSpPr>
          <p:cNvPr id="200" name="Shape 200"/>
          <p:cNvSpPr txBox="1"/>
          <p:nvPr>
            <p:ph idx="1" type="body"/>
          </p:nvPr>
        </p:nvSpPr>
        <p:spPr>
          <a:xfrm>
            <a:off x="1008042" y="1487276"/>
            <a:ext cx="7127913" cy="69681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B4CCE2"/>
              </a:buClr>
              <a:buSzPct val="25000"/>
              <a:buFont typeface="Arial"/>
              <a:buNone/>
            </a:pPr>
            <a:r>
              <a:t/>
            </a:r>
            <a:endParaRPr b="1" i="0" sz="1800" u="none" cap="none" strike="noStrike">
              <a:solidFill>
                <a:srgbClr val="CB7F7F"/>
              </a:solidFill>
              <a:latin typeface="Ubuntu"/>
              <a:ea typeface="Ubuntu"/>
              <a:cs typeface="Ubuntu"/>
              <a:sym typeface="Ubuntu"/>
            </a:endParaRPr>
          </a:p>
          <a:p>
            <a:pPr indent="0" lvl="0" marL="0" marR="0" rtl="0" algn="l">
              <a:spcBef>
                <a:spcPts val="800"/>
              </a:spcBef>
              <a:spcAft>
                <a:spcPts val="0"/>
              </a:spcAft>
              <a:buClr>
                <a:srgbClr val="B4CCE2"/>
              </a:buClr>
              <a:buSzPct val="25000"/>
              <a:buFont typeface="Arial"/>
              <a:buNone/>
            </a:pPr>
            <a:br>
              <a:rPr b="1" i="0" lang="en-GB" sz="4000" u="none" cap="none" strike="noStrike">
                <a:solidFill>
                  <a:srgbClr val="CB7F7F"/>
                </a:solidFill>
                <a:latin typeface="Arial"/>
                <a:ea typeface="Arial"/>
                <a:cs typeface="Arial"/>
                <a:sym typeface="Arial"/>
              </a:rPr>
            </a:br>
          </a:p>
        </p:txBody>
      </p:sp>
      <p:sp>
        <p:nvSpPr>
          <p:cNvPr id="201" name="Shape 201"/>
          <p:cNvSpPr/>
          <p:nvPr/>
        </p:nvSpPr>
        <p:spPr>
          <a:xfrm>
            <a:off x="1961001" y="0"/>
            <a:ext cx="5221994" cy="1049356"/>
          </a:xfrm>
          <a:prstGeom prst="rect">
            <a:avLst/>
          </a:prstGeom>
          <a:blipFill rotWithShape="1">
            <a:blip r:embed="rId3">
              <a:alphaModFix amt="29000"/>
            </a:blip>
            <a:stretch>
              <a:fillRect b="0" l="0" r="0" t="0"/>
            </a:stretch>
          </a:blip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202" name="Shape 202"/>
          <p:cNvSpPr txBox="1"/>
          <p:nvPr/>
        </p:nvSpPr>
        <p:spPr>
          <a:xfrm>
            <a:off x="6963595" y="4842708"/>
            <a:ext cx="2180405"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lang="en-GB" sz="1600">
                <a:solidFill>
                  <a:schemeClr val="lt1"/>
                </a:solidFill>
                <a:latin typeface="Arial"/>
                <a:ea typeface="Arial"/>
                <a:cs typeface="Arial"/>
                <a:sym typeface="Arial"/>
              </a:rPr>
              <a:t>www.GDPconsulting.ca</a:t>
            </a:r>
          </a:p>
        </p:txBody>
      </p:sp>
      <p:sp>
        <p:nvSpPr>
          <p:cNvPr id="203" name="Shape 203"/>
          <p:cNvSpPr txBox="1"/>
          <p:nvPr/>
        </p:nvSpPr>
        <p:spPr>
          <a:xfrm>
            <a:off x="3018622" y="1745222"/>
            <a:ext cx="4814369" cy="224676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GB" sz="2400">
                <a:solidFill>
                  <a:srgbClr val="CB7F7F"/>
                </a:solidFill>
                <a:latin typeface="Ubuntu"/>
                <a:ea typeface="Ubuntu"/>
                <a:cs typeface="Ubuntu"/>
                <a:sym typeface="Ubuntu"/>
              </a:rPr>
              <a:t>“</a:t>
            </a:r>
            <a:r>
              <a:rPr b="1" lang="en-GB" sz="2800">
                <a:solidFill>
                  <a:srgbClr val="CB7F7F"/>
                </a:solidFill>
                <a:latin typeface="Ubuntu"/>
                <a:ea typeface="Ubuntu"/>
                <a:cs typeface="Ubuntu"/>
                <a:sym typeface="Ubuntu"/>
              </a:rPr>
              <a:t>Our aim is to unlock the potential of boards, organizations, small businesses and professionals</a:t>
            </a:r>
            <a:r>
              <a:rPr b="1" lang="en-GB" sz="2400">
                <a:solidFill>
                  <a:srgbClr val="CB7F7F"/>
                </a:solidFill>
                <a:latin typeface="Ubuntu"/>
                <a:ea typeface="Ubuntu"/>
                <a:cs typeface="Ubuntu"/>
                <a:sym typeface="Ubuntu"/>
              </a:rPr>
              <a:t>.”</a:t>
            </a:r>
          </a:p>
        </p:txBody>
      </p:sp>
      <p:pic>
        <p:nvPicPr>
          <p:cNvPr id="204" name="Shape 204"/>
          <p:cNvPicPr preferRelativeResize="0"/>
          <p:nvPr/>
        </p:nvPicPr>
        <p:blipFill rotWithShape="1">
          <a:blip r:embed="rId4">
            <a:alphaModFix/>
          </a:blip>
          <a:srcRect b="0" l="16684" r="16684" t="0"/>
          <a:stretch/>
        </p:blipFill>
        <p:spPr>
          <a:xfrm>
            <a:off x="1303355" y="1816682"/>
            <a:ext cx="1601700" cy="2403899"/>
          </a:xfrm>
          <a:prstGeom prst="rect">
            <a:avLst/>
          </a:prstGeom>
          <a:noFill/>
          <a:ln cap="sq" cmpd="sng" w="38100">
            <a:solidFill>
              <a:srgbClr val="000000"/>
            </a:solidFill>
            <a:prstDash val="solid"/>
            <a:miter/>
            <a:headEnd len="med" w="med" type="none"/>
            <a:tailEnd len="med" w="med" type="none"/>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78828F"/>
            </a:gs>
            <a:gs pos="18000">
              <a:srgbClr val="CB7F7F"/>
            </a:gs>
            <a:gs pos="100000">
              <a:srgbClr val="D1E2F9"/>
            </a:gs>
          </a:gsLst>
          <a:lin ang="2700000" scaled="0"/>
        </a:gradFill>
      </p:bgPr>
    </p:bg>
    <p:spTree>
      <p:nvGrpSpPr>
        <p:cNvPr id="208" name="Shape 208"/>
        <p:cNvGrpSpPr/>
        <p:nvPr/>
      </p:nvGrpSpPr>
      <p:grpSpPr>
        <a:xfrm>
          <a:off x="0" y="0"/>
          <a:ext cx="0" cy="0"/>
          <a:chOff x="0" y="0"/>
          <a:chExt cx="0" cy="0"/>
        </a:xfrm>
      </p:grpSpPr>
      <p:sp>
        <p:nvSpPr>
          <p:cNvPr id="209" name="Shape 209"/>
          <p:cNvSpPr/>
          <p:nvPr/>
        </p:nvSpPr>
        <p:spPr>
          <a:xfrm>
            <a:off x="0" y="4880471"/>
            <a:ext cx="9144000" cy="263028"/>
          </a:xfrm>
          <a:prstGeom prst="rect">
            <a:avLst/>
          </a:prstGeom>
          <a:solidFill>
            <a:schemeClr val="lt2"/>
          </a:solid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p:txBody>
      </p:sp>
      <p:sp>
        <p:nvSpPr>
          <p:cNvPr id="210" name="Shape 210"/>
          <p:cNvSpPr/>
          <p:nvPr/>
        </p:nvSpPr>
        <p:spPr>
          <a:xfrm>
            <a:off x="1961001" y="0"/>
            <a:ext cx="5221994" cy="1049356"/>
          </a:xfrm>
          <a:prstGeom prst="rect">
            <a:avLst/>
          </a:prstGeom>
          <a:blipFill rotWithShape="1">
            <a:blip r:embed="rId3">
              <a:alphaModFix amt="29000"/>
            </a:blip>
            <a:stretch>
              <a:fillRect b="0" l="0" r="0" t="0"/>
            </a:stretch>
          </a:blip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211" name="Shape 211"/>
          <p:cNvSpPr txBox="1"/>
          <p:nvPr/>
        </p:nvSpPr>
        <p:spPr>
          <a:xfrm>
            <a:off x="6963595" y="4842708"/>
            <a:ext cx="2180405"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lang="en-GB" sz="1600">
                <a:solidFill>
                  <a:schemeClr val="lt1"/>
                </a:solidFill>
                <a:latin typeface="Arial"/>
                <a:ea typeface="Arial"/>
                <a:cs typeface="Arial"/>
                <a:sym typeface="Arial"/>
              </a:rPr>
              <a:t>www.GDPconsulting.ca</a:t>
            </a:r>
          </a:p>
        </p:txBody>
      </p:sp>
      <p:sp>
        <p:nvSpPr>
          <p:cNvPr id="212" name="Shape 212"/>
          <p:cNvSpPr/>
          <p:nvPr/>
        </p:nvSpPr>
        <p:spPr>
          <a:xfrm>
            <a:off x="495758" y="1156766"/>
            <a:ext cx="3646581" cy="2203373"/>
          </a:xfrm>
          <a:prstGeom prst="rect">
            <a:avLst/>
          </a:prstGeom>
          <a:gradFill>
            <a:gsLst>
              <a:gs pos="0">
                <a:srgbClr val="BDC2C8"/>
              </a:gs>
              <a:gs pos="50000">
                <a:schemeClr val="lt1"/>
              </a:gs>
              <a:gs pos="100000">
                <a:srgbClr val="D1E2F9"/>
              </a:gs>
            </a:gsLst>
            <a:lin ang="16200000" scaled="0"/>
          </a:gradFill>
          <a:ln cap="flat" cmpd="sng" w="28575">
            <a:solidFill>
              <a:srgbClr val="133864"/>
            </a:solidFill>
            <a:prstDash val="solid"/>
            <a:round/>
            <a:headEnd len="med" w="med" type="none"/>
            <a:tailEnd len="med" w="med" type="none"/>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rgbClr val="CB7F7F"/>
              </a:solidFill>
              <a:latin typeface="Arial"/>
              <a:ea typeface="Arial"/>
              <a:cs typeface="Arial"/>
              <a:sym typeface="Arial"/>
            </a:endParaRPr>
          </a:p>
        </p:txBody>
      </p:sp>
      <p:sp>
        <p:nvSpPr>
          <p:cNvPr id="213" name="Shape 213"/>
          <p:cNvSpPr/>
          <p:nvPr/>
        </p:nvSpPr>
        <p:spPr>
          <a:xfrm>
            <a:off x="4944735" y="1156767"/>
            <a:ext cx="3646581" cy="2203373"/>
          </a:xfrm>
          <a:prstGeom prst="rect">
            <a:avLst/>
          </a:prstGeom>
          <a:gradFill>
            <a:gsLst>
              <a:gs pos="0">
                <a:schemeClr val="lt1"/>
              </a:gs>
              <a:gs pos="50000">
                <a:schemeClr val="lt1"/>
              </a:gs>
              <a:gs pos="100000">
                <a:srgbClr val="D1E2F9"/>
              </a:gs>
            </a:gsLst>
            <a:lin ang="16200000" scaled="0"/>
          </a:gradFill>
          <a:ln cap="flat" cmpd="sng" w="28575">
            <a:solidFill>
              <a:srgbClr val="133864"/>
            </a:solidFill>
            <a:prstDash val="solid"/>
            <a:round/>
            <a:headEnd len="med" w="med" type="none"/>
            <a:tailEnd len="med" w="med" type="none"/>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rgbClr val="CB7F7F"/>
              </a:solidFill>
              <a:latin typeface="Arial"/>
              <a:ea typeface="Arial"/>
              <a:cs typeface="Arial"/>
              <a:sym typeface="Arial"/>
            </a:endParaRPr>
          </a:p>
        </p:txBody>
      </p:sp>
      <p:sp>
        <p:nvSpPr>
          <p:cNvPr id="214" name="Shape 214"/>
          <p:cNvSpPr/>
          <p:nvPr/>
        </p:nvSpPr>
        <p:spPr>
          <a:xfrm>
            <a:off x="2319049" y="2348141"/>
            <a:ext cx="4448977" cy="2406433"/>
          </a:xfrm>
          <a:prstGeom prst="rect">
            <a:avLst/>
          </a:prstGeom>
          <a:gradFill>
            <a:gsLst>
              <a:gs pos="0">
                <a:schemeClr val="lt1"/>
              </a:gs>
              <a:gs pos="50000">
                <a:schemeClr val="lt1"/>
              </a:gs>
              <a:gs pos="100000">
                <a:srgbClr val="D1E2F9"/>
              </a:gs>
            </a:gsLst>
            <a:lin ang="16200000" scaled="0"/>
          </a:gradFill>
          <a:ln cap="flat" cmpd="sng" w="28575">
            <a:solidFill>
              <a:srgbClr val="133864"/>
            </a:solidFill>
            <a:prstDash val="solid"/>
            <a:round/>
            <a:headEnd len="med" w="med" type="none"/>
            <a:tailEnd len="med" w="med" type="none"/>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rgbClr val="CB7F7F"/>
              </a:solidFill>
              <a:latin typeface="Arial"/>
              <a:ea typeface="Arial"/>
              <a:cs typeface="Arial"/>
              <a:sym typeface="Arial"/>
            </a:endParaRPr>
          </a:p>
        </p:txBody>
      </p:sp>
      <p:sp>
        <p:nvSpPr>
          <p:cNvPr id="215" name="Shape 215"/>
          <p:cNvSpPr txBox="1"/>
          <p:nvPr/>
        </p:nvSpPr>
        <p:spPr>
          <a:xfrm>
            <a:off x="655500" y="1523987"/>
            <a:ext cx="3327095" cy="120032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GB" sz="2400">
                <a:solidFill>
                  <a:srgbClr val="022A00"/>
                </a:solidFill>
                <a:latin typeface="Arial"/>
                <a:ea typeface="Arial"/>
                <a:cs typeface="Arial"/>
                <a:sym typeface="Arial"/>
              </a:rPr>
              <a:t>“I like the fact that that I  do not have to pay until services are delivered.”</a:t>
            </a:r>
          </a:p>
        </p:txBody>
      </p:sp>
      <p:sp>
        <p:nvSpPr>
          <p:cNvPr id="216" name="Shape 216"/>
          <p:cNvSpPr txBox="1"/>
          <p:nvPr/>
        </p:nvSpPr>
        <p:spPr>
          <a:xfrm>
            <a:off x="5039080" y="1720359"/>
            <a:ext cx="3457893" cy="67710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lang="en-GB" sz="1900">
                <a:solidFill>
                  <a:srgbClr val="022600"/>
                </a:solidFill>
                <a:latin typeface="Arial"/>
                <a:ea typeface="Arial"/>
                <a:cs typeface="Arial"/>
                <a:sym typeface="Arial"/>
              </a:rPr>
              <a:t>“You make sure our mutually-set goals are met. You communicate!”</a:t>
            </a:r>
          </a:p>
        </p:txBody>
      </p:sp>
      <p:sp>
        <p:nvSpPr>
          <p:cNvPr id="217" name="Shape 217"/>
          <p:cNvSpPr txBox="1"/>
          <p:nvPr/>
        </p:nvSpPr>
        <p:spPr>
          <a:xfrm>
            <a:off x="2466750" y="2468897"/>
            <a:ext cx="4165404" cy="239604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lang="en-GB" sz="1530">
                <a:solidFill>
                  <a:srgbClr val="002604"/>
                </a:solidFill>
                <a:latin typeface="Overlock"/>
                <a:ea typeface="Overlock"/>
                <a:cs typeface="Overlock"/>
                <a:sym typeface="Overlock"/>
              </a:rPr>
              <a:t>“My company saves money because services are offered via phone or Skype as well as in person.</a:t>
            </a:r>
            <a:br>
              <a:rPr b="0" lang="en-GB" sz="1530">
                <a:solidFill>
                  <a:srgbClr val="002604"/>
                </a:solidFill>
                <a:latin typeface="Overlock"/>
                <a:ea typeface="Overlock"/>
                <a:cs typeface="Overlock"/>
                <a:sym typeface="Overlock"/>
              </a:rPr>
            </a:br>
            <a:br>
              <a:rPr b="0" lang="en-GB" sz="1530">
                <a:solidFill>
                  <a:srgbClr val="002604"/>
                </a:solidFill>
                <a:latin typeface="Overlock"/>
                <a:ea typeface="Overlock"/>
                <a:cs typeface="Overlock"/>
                <a:sym typeface="Overlock"/>
              </a:rPr>
            </a:br>
            <a:r>
              <a:rPr b="0" lang="en-GB" sz="1530">
                <a:solidFill>
                  <a:srgbClr val="002604"/>
                </a:solidFill>
                <a:latin typeface="Overlock"/>
                <a:ea typeface="Overlock"/>
                <a:cs typeface="Overlock"/>
                <a:sym typeface="Overlock"/>
              </a:rPr>
              <a:t>This means I can sit at my desk and use the minimal amount of time necessary to meet my own needs and at the same time ensure that our project proceeds on time and on budget.”</a:t>
            </a:r>
            <a:br>
              <a:rPr b="1" lang="en-GB" sz="1200">
                <a:solidFill>
                  <a:srgbClr val="002604"/>
                </a:solidFill>
                <a:latin typeface="Cantata One"/>
                <a:ea typeface="Cantata One"/>
                <a:cs typeface="Cantata One"/>
                <a:sym typeface="Cantata One"/>
              </a:rPr>
            </a:b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78828F"/>
            </a:gs>
            <a:gs pos="18000">
              <a:srgbClr val="CB7F7F"/>
            </a:gs>
            <a:gs pos="100000">
              <a:srgbClr val="D1E2F9"/>
            </a:gs>
          </a:gsLst>
          <a:lin ang="2700000" scaled="0"/>
        </a:gradFill>
      </p:bgPr>
    </p:bg>
    <p:spTree>
      <p:nvGrpSpPr>
        <p:cNvPr id="221" name="Shape 221"/>
        <p:cNvGrpSpPr/>
        <p:nvPr/>
      </p:nvGrpSpPr>
      <p:grpSpPr>
        <a:xfrm>
          <a:off x="0" y="0"/>
          <a:ext cx="0" cy="0"/>
          <a:chOff x="0" y="0"/>
          <a:chExt cx="0" cy="0"/>
        </a:xfrm>
      </p:grpSpPr>
      <p:sp>
        <p:nvSpPr>
          <p:cNvPr id="222" name="Shape 222"/>
          <p:cNvSpPr/>
          <p:nvPr/>
        </p:nvSpPr>
        <p:spPr>
          <a:xfrm>
            <a:off x="859316" y="1487276"/>
            <a:ext cx="7326217" cy="3062688"/>
          </a:xfrm>
          <a:prstGeom prst="rect">
            <a:avLst/>
          </a:prstGeom>
          <a:gradFill>
            <a:gsLst>
              <a:gs pos="0">
                <a:schemeClr val="lt1"/>
              </a:gs>
              <a:gs pos="50000">
                <a:schemeClr val="lt1"/>
              </a:gs>
              <a:gs pos="100000">
                <a:srgbClr val="D1E2F9"/>
              </a:gs>
            </a:gsLst>
            <a:lin ang="10800000" scaled="0"/>
          </a:grad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p:txBody>
      </p:sp>
      <p:sp>
        <p:nvSpPr>
          <p:cNvPr id="223" name="Shape 223"/>
          <p:cNvSpPr/>
          <p:nvPr/>
        </p:nvSpPr>
        <p:spPr>
          <a:xfrm>
            <a:off x="0" y="4880471"/>
            <a:ext cx="9144000" cy="263028"/>
          </a:xfrm>
          <a:prstGeom prst="rect">
            <a:avLst/>
          </a:prstGeom>
          <a:solidFill>
            <a:schemeClr val="lt2"/>
          </a:solid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p:txBody>
      </p:sp>
      <p:sp>
        <p:nvSpPr>
          <p:cNvPr id="224" name="Shape 224"/>
          <p:cNvSpPr/>
          <p:nvPr>
            <p:ph type="title"/>
          </p:nvPr>
        </p:nvSpPr>
        <p:spPr>
          <a:xfrm>
            <a:off x="859316" y="1054946"/>
            <a:ext cx="7315200" cy="435769"/>
          </a:xfrm>
          <a:prstGeom prst="round2SameRect">
            <a:avLst>
              <a:gd fmla="val 16667" name="adj1"/>
              <a:gd fmla="val 0" name="adj2"/>
            </a:avLst>
          </a:prstGeom>
          <a:gradFill>
            <a:gsLst>
              <a:gs pos="0">
                <a:srgbClr val="113360"/>
              </a:gs>
              <a:gs pos="100000">
                <a:srgbClr val="BABABA"/>
              </a:gs>
            </a:gsLst>
            <a:lin ang="0" scaled="0"/>
          </a:gradFill>
          <a:ln>
            <a:noFill/>
          </a:ln>
        </p:spPr>
        <p:txBody>
          <a:bodyPr anchorCtr="0" anchor="ctr" bIns="45700" lIns="197950" rIns="91425" tIns="45700">
            <a:noAutofit/>
          </a:bodyPr>
          <a:lstStyle/>
          <a:p>
            <a:pPr indent="0" lvl="0" marL="0" marR="0" rtl="0" algn="l">
              <a:spcBef>
                <a:spcPts val="0"/>
              </a:spcBef>
              <a:spcAft>
                <a:spcPts val="0"/>
              </a:spcAft>
              <a:buSzPct val="25000"/>
              <a:buNone/>
            </a:pPr>
            <a:r>
              <a:rPr b="0" i="0" lang="en-GB" sz="2300" u="none" cap="none" strike="noStrike">
                <a:solidFill>
                  <a:schemeClr val="lt1"/>
                </a:solidFill>
                <a:latin typeface="Arial"/>
                <a:ea typeface="Arial"/>
                <a:cs typeface="Arial"/>
                <a:sym typeface="Arial"/>
              </a:rPr>
              <a:t>Governance - Decision Making - Problem Solving</a:t>
            </a:r>
          </a:p>
        </p:txBody>
      </p:sp>
      <p:sp>
        <p:nvSpPr>
          <p:cNvPr id="225" name="Shape 225"/>
          <p:cNvSpPr txBox="1"/>
          <p:nvPr>
            <p:ph idx="1" type="body"/>
          </p:nvPr>
        </p:nvSpPr>
        <p:spPr>
          <a:xfrm>
            <a:off x="1008042" y="1487276"/>
            <a:ext cx="7127913" cy="69681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B4CCE2"/>
              </a:buClr>
              <a:buSzPct val="25000"/>
              <a:buFont typeface="Arial"/>
              <a:buNone/>
            </a:pPr>
            <a:r>
              <a:t/>
            </a:r>
            <a:endParaRPr b="1" i="0" sz="1800" u="none" cap="none" strike="noStrike">
              <a:solidFill>
                <a:srgbClr val="CB7F7F"/>
              </a:solidFill>
              <a:latin typeface="Ubuntu"/>
              <a:ea typeface="Ubuntu"/>
              <a:cs typeface="Ubuntu"/>
              <a:sym typeface="Ubuntu"/>
            </a:endParaRPr>
          </a:p>
          <a:p>
            <a:pPr indent="0" lvl="0" marL="0" marR="0" rtl="0" algn="l">
              <a:spcBef>
                <a:spcPts val="800"/>
              </a:spcBef>
              <a:spcAft>
                <a:spcPts val="0"/>
              </a:spcAft>
              <a:buClr>
                <a:srgbClr val="B4CCE2"/>
              </a:buClr>
              <a:buSzPct val="25000"/>
              <a:buFont typeface="Arial"/>
              <a:buNone/>
            </a:pPr>
            <a:br>
              <a:rPr b="1" i="0" lang="en-GB" sz="4000" u="none" cap="none" strike="noStrike">
                <a:solidFill>
                  <a:srgbClr val="CB7F7F"/>
                </a:solidFill>
                <a:latin typeface="Arial"/>
                <a:ea typeface="Arial"/>
                <a:cs typeface="Arial"/>
                <a:sym typeface="Arial"/>
              </a:rPr>
            </a:br>
          </a:p>
        </p:txBody>
      </p:sp>
      <p:sp>
        <p:nvSpPr>
          <p:cNvPr id="226" name="Shape 226"/>
          <p:cNvSpPr/>
          <p:nvPr/>
        </p:nvSpPr>
        <p:spPr>
          <a:xfrm>
            <a:off x="1961001" y="0"/>
            <a:ext cx="5221994" cy="1049356"/>
          </a:xfrm>
          <a:prstGeom prst="rect">
            <a:avLst/>
          </a:prstGeom>
          <a:blipFill rotWithShape="1">
            <a:blip r:embed="rId3">
              <a:alphaModFix amt="29000"/>
            </a:blip>
            <a:stretch>
              <a:fillRect b="0" l="0" r="0" t="0"/>
            </a:stretch>
          </a:blip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227" name="Shape 227"/>
          <p:cNvSpPr txBox="1"/>
          <p:nvPr/>
        </p:nvSpPr>
        <p:spPr>
          <a:xfrm>
            <a:off x="6963595" y="4842708"/>
            <a:ext cx="2180405"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lang="en-GB" sz="1600">
                <a:solidFill>
                  <a:schemeClr val="lt1"/>
                </a:solidFill>
                <a:latin typeface="Arial"/>
                <a:ea typeface="Arial"/>
                <a:cs typeface="Arial"/>
                <a:sym typeface="Arial"/>
              </a:rPr>
              <a:t>www.GDPconsulting.ca</a:t>
            </a:r>
          </a:p>
        </p:txBody>
      </p:sp>
      <p:sp>
        <p:nvSpPr>
          <p:cNvPr id="228" name="Shape 228"/>
          <p:cNvSpPr txBox="1"/>
          <p:nvPr/>
        </p:nvSpPr>
        <p:spPr>
          <a:xfrm>
            <a:off x="1812741" y="1659843"/>
            <a:ext cx="5513941" cy="113107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GB" sz="2250">
                <a:solidFill>
                  <a:srgbClr val="CB7F7F"/>
                </a:solidFill>
                <a:latin typeface="Ubuntu"/>
                <a:ea typeface="Ubuntu"/>
                <a:cs typeface="Ubuntu"/>
                <a:sym typeface="Ubuntu"/>
              </a:rPr>
              <a:t>It is important for me to know that we can stop work at any time if I need to do so for financial or other reasons.</a:t>
            </a:r>
          </a:p>
        </p:txBody>
      </p:sp>
      <p:sp>
        <p:nvSpPr>
          <p:cNvPr id="229" name="Shape 229"/>
          <p:cNvSpPr txBox="1"/>
          <p:nvPr/>
        </p:nvSpPr>
        <p:spPr>
          <a:xfrm>
            <a:off x="1553378" y="3007600"/>
            <a:ext cx="6037242" cy="95410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GB" sz="2800">
                <a:solidFill>
                  <a:srgbClr val="CB7F7F"/>
                </a:solidFill>
                <a:latin typeface="Ubuntu"/>
                <a:ea typeface="Ubuntu"/>
                <a:cs typeface="Ubuntu"/>
                <a:sym typeface="Ubuntu"/>
              </a:rPr>
              <a:t>We are never charged for unused time or undelivered services. </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78828F"/>
            </a:gs>
            <a:gs pos="18000">
              <a:srgbClr val="CB7F7F"/>
            </a:gs>
            <a:gs pos="100000">
              <a:srgbClr val="D1E2F9"/>
            </a:gs>
          </a:gsLst>
          <a:lin ang="2700000" scaled="0"/>
        </a:gradFill>
      </p:bgPr>
    </p:bg>
    <p:spTree>
      <p:nvGrpSpPr>
        <p:cNvPr id="233" name="Shape 233"/>
        <p:cNvGrpSpPr/>
        <p:nvPr/>
      </p:nvGrpSpPr>
      <p:grpSpPr>
        <a:xfrm>
          <a:off x="0" y="0"/>
          <a:ext cx="0" cy="0"/>
          <a:chOff x="0" y="0"/>
          <a:chExt cx="0" cy="0"/>
        </a:xfrm>
      </p:grpSpPr>
      <p:sp>
        <p:nvSpPr>
          <p:cNvPr id="234" name="Shape 234"/>
          <p:cNvSpPr/>
          <p:nvPr/>
        </p:nvSpPr>
        <p:spPr>
          <a:xfrm>
            <a:off x="859316" y="1487276"/>
            <a:ext cx="7326217" cy="3062688"/>
          </a:xfrm>
          <a:prstGeom prst="rect">
            <a:avLst/>
          </a:prstGeom>
          <a:gradFill>
            <a:gsLst>
              <a:gs pos="0">
                <a:schemeClr val="lt1"/>
              </a:gs>
              <a:gs pos="50000">
                <a:schemeClr val="lt1"/>
              </a:gs>
              <a:gs pos="100000">
                <a:srgbClr val="D1E2F9"/>
              </a:gs>
            </a:gsLst>
            <a:lin ang="10800000" scaled="0"/>
          </a:grad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p:txBody>
      </p:sp>
      <p:sp>
        <p:nvSpPr>
          <p:cNvPr id="235" name="Shape 235"/>
          <p:cNvSpPr/>
          <p:nvPr/>
        </p:nvSpPr>
        <p:spPr>
          <a:xfrm>
            <a:off x="0" y="4880471"/>
            <a:ext cx="9144000" cy="263028"/>
          </a:xfrm>
          <a:prstGeom prst="rect">
            <a:avLst/>
          </a:prstGeom>
          <a:solidFill>
            <a:schemeClr val="lt2"/>
          </a:solid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p:txBody>
      </p:sp>
      <p:sp>
        <p:nvSpPr>
          <p:cNvPr id="236" name="Shape 236"/>
          <p:cNvSpPr/>
          <p:nvPr>
            <p:ph type="title"/>
          </p:nvPr>
        </p:nvSpPr>
        <p:spPr>
          <a:xfrm>
            <a:off x="859316" y="1054946"/>
            <a:ext cx="7315200" cy="435769"/>
          </a:xfrm>
          <a:prstGeom prst="round2SameRect">
            <a:avLst>
              <a:gd fmla="val 16667" name="adj1"/>
              <a:gd fmla="val 0" name="adj2"/>
            </a:avLst>
          </a:prstGeom>
          <a:gradFill>
            <a:gsLst>
              <a:gs pos="0">
                <a:srgbClr val="113360"/>
              </a:gs>
              <a:gs pos="100000">
                <a:srgbClr val="BABABA"/>
              </a:gs>
            </a:gsLst>
            <a:lin ang="0" scaled="0"/>
          </a:gradFill>
          <a:ln>
            <a:noFill/>
          </a:ln>
        </p:spPr>
        <p:txBody>
          <a:bodyPr anchorCtr="0" anchor="ctr" bIns="45700" lIns="197950" rIns="91425" tIns="45700">
            <a:noAutofit/>
          </a:bodyPr>
          <a:lstStyle/>
          <a:p>
            <a:pPr indent="0" lvl="0" marL="0" marR="0" rtl="0" algn="l">
              <a:spcBef>
                <a:spcPts val="0"/>
              </a:spcBef>
              <a:spcAft>
                <a:spcPts val="0"/>
              </a:spcAft>
              <a:buSzPct val="25000"/>
              <a:buNone/>
            </a:pPr>
            <a:r>
              <a:rPr b="0" i="0" lang="en-GB" sz="2300" u="none" cap="none" strike="noStrike">
                <a:solidFill>
                  <a:schemeClr val="lt1"/>
                </a:solidFill>
                <a:latin typeface="Arial"/>
                <a:ea typeface="Arial"/>
                <a:cs typeface="Arial"/>
                <a:sym typeface="Arial"/>
              </a:rPr>
              <a:t>Governance - Decision Making - Problem Solving</a:t>
            </a:r>
          </a:p>
        </p:txBody>
      </p:sp>
      <p:sp>
        <p:nvSpPr>
          <p:cNvPr id="237" name="Shape 237"/>
          <p:cNvSpPr txBox="1"/>
          <p:nvPr>
            <p:ph idx="1" type="body"/>
          </p:nvPr>
        </p:nvSpPr>
        <p:spPr>
          <a:xfrm>
            <a:off x="1008042" y="1487276"/>
            <a:ext cx="7127913" cy="69681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B4CCE2"/>
              </a:buClr>
              <a:buSzPct val="25000"/>
              <a:buFont typeface="Arial"/>
              <a:buNone/>
            </a:pPr>
            <a:r>
              <a:t/>
            </a:r>
            <a:endParaRPr b="1" i="0" sz="1800" u="none" cap="none" strike="noStrike">
              <a:solidFill>
                <a:srgbClr val="CB7F7F"/>
              </a:solidFill>
              <a:latin typeface="Ubuntu"/>
              <a:ea typeface="Ubuntu"/>
              <a:cs typeface="Ubuntu"/>
              <a:sym typeface="Ubuntu"/>
            </a:endParaRPr>
          </a:p>
          <a:p>
            <a:pPr indent="0" lvl="0" marL="0" marR="0" rtl="0" algn="l">
              <a:spcBef>
                <a:spcPts val="800"/>
              </a:spcBef>
              <a:spcAft>
                <a:spcPts val="0"/>
              </a:spcAft>
              <a:buClr>
                <a:srgbClr val="B4CCE2"/>
              </a:buClr>
              <a:buSzPct val="25000"/>
              <a:buFont typeface="Arial"/>
              <a:buNone/>
            </a:pPr>
            <a:br>
              <a:rPr b="1" i="0" lang="en-GB" sz="4000" u="none" cap="none" strike="noStrike">
                <a:solidFill>
                  <a:srgbClr val="CB7F7F"/>
                </a:solidFill>
                <a:latin typeface="Arial"/>
                <a:ea typeface="Arial"/>
                <a:cs typeface="Arial"/>
                <a:sym typeface="Arial"/>
              </a:rPr>
            </a:br>
          </a:p>
        </p:txBody>
      </p:sp>
      <p:sp>
        <p:nvSpPr>
          <p:cNvPr id="238" name="Shape 238"/>
          <p:cNvSpPr/>
          <p:nvPr/>
        </p:nvSpPr>
        <p:spPr>
          <a:xfrm>
            <a:off x="1961001" y="0"/>
            <a:ext cx="5221994" cy="1049356"/>
          </a:xfrm>
          <a:prstGeom prst="rect">
            <a:avLst/>
          </a:prstGeom>
          <a:blipFill rotWithShape="1">
            <a:blip r:embed="rId3">
              <a:alphaModFix amt="29000"/>
            </a:blip>
            <a:stretch>
              <a:fillRect b="0" l="0" r="0" t="0"/>
            </a:stretch>
          </a:blip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239" name="Shape 239"/>
          <p:cNvSpPr txBox="1"/>
          <p:nvPr/>
        </p:nvSpPr>
        <p:spPr>
          <a:xfrm>
            <a:off x="6963595" y="4842708"/>
            <a:ext cx="2180405"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lang="en-GB" sz="1600">
                <a:solidFill>
                  <a:schemeClr val="lt1"/>
                </a:solidFill>
                <a:latin typeface="Arial"/>
                <a:ea typeface="Arial"/>
                <a:cs typeface="Arial"/>
                <a:sym typeface="Arial"/>
              </a:rPr>
              <a:t>www.GDPconsulting.ca</a:t>
            </a:r>
          </a:p>
        </p:txBody>
      </p:sp>
      <p:sp>
        <p:nvSpPr>
          <p:cNvPr id="240" name="Shape 240"/>
          <p:cNvSpPr txBox="1"/>
          <p:nvPr/>
        </p:nvSpPr>
        <p:spPr>
          <a:xfrm>
            <a:off x="1815028" y="1603004"/>
            <a:ext cx="5513941" cy="1131078"/>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GB" sz="2250">
                <a:solidFill>
                  <a:srgbClr val="CB7F7F"/>
                </a:solidFill>
                <a:latin typeface="Ubuntu"/>
                <a:ea typeface="Ubuntu"/>
                <a:cs typeface="Ubuntu"/>
                <a:sym typeface="Ubuntu"/>
              </a:rPr>
              <a:t>I can be truthful and if there is not a match between GDP and the us, contracts are mutually cancelled</a:t>
            </a:r>
          </a:p>
        </p:txBody>
      </p:sp>
      <p:sp>
        <p:nvSpPr>
          <p:cNvPr id="241" name="Shape 241"/>
          <p:cNvSpPr txBox="1"/>
          <p:nvPr/>
        </p:nvSpPr>
        <p:spPr>
          <a:xfrm>
            <a:off x="1355075" y="2888319"/>
            <a:ext cx="6400799" cy="1384995"/>
          </a:xfrm>
          <a:prstGeom prst="rect">
            <a:avLst/>
          </a:prstGeom>
          <a:noFill/>
          <a:ln cap="flat" cmpd="sng" w="38100">
            <a:solidFill>
              <a:srgbClr val="0B1C41"/>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spcAft>
                <a:spcPts val="0"/>
              </a:spcAft>
              <a:buSzPct val="25000"/>
              <a:buNone/>
            </a:pPr>
            <a:r>
              <a:rPr b="1" lang="en-GB" sz="2800">
                <a:solidFill>
                  <a:srgbClr val="CB7F7F"/>
                </a:solidFill>
                <a:latin typeface="Ubuntu"/>
                <a:ea typeface="Ubuntu"/>
                <a:cs typeface="Ubuntu"/>
                <a:sym typeface="Ubuntu"/>
              </a:rPr>
              <a:t>You put us first by ensuring we are satisfied with the process and the product. That’s really important to us!</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78828F"/>
            </a:gs>
            <a:gs pos="18000">
              <a:srgbClr val="CB7F7F"/>
            </a:gs>
            <a:gs pos="100000">
              <a:srgbClr val="D1E2F9"/>
            </a:gs>
          </a:gsLst>
          <a:lin ang="2700000" scaled="0"/>
        </a:gradFill>
      </p:bgPr>
    </p:bg>
    <p:spTree>
      <p:nvGrpSpPr>
        <p:cNvPr id="245" name="Shape 245"/>
        <p:cNvGrpSpPr/>
        <p:nvPr/>
      </p:nvGrpSpPr>
      <p:grpSpPr>
        <a:xfrm>
          <a:off x="0" y="0"/>
          <a:ext cx="0" cy="0"/>
          <a:chOff x="0" y="0"/>
          <a:chExt cx="0" cy="0"/>
        </a:xfrm>
      </p:grpSpPr>
      <p:sp>
        <p:nvSpPr>
          <p:cNvPr id="246" name="Shape 246"/>
          <p:cNvSpPr/>
          <p:nvPr/>
        </p:nvSpPr>
        <p:spPr>
          <a:xfrm>
            <a:off x="859316" y="1487276"/>
            <a:ext cx="7326217" cy="3062688"/>
          </a:xfrm>
          <a:prstGeom prst="rect">
            <a:avLst/>
          </a:prstGeom>
          <a:gradFill>
            <a:gsLst>
              <a:gs pos="0">
                <a:schemeClr val="lt1"/>
              </a:gs>
              <a:gs pos="50000">
                <a:schemeClr val="lt1"/>
              </a:gs>
              <a:gs pos="100000">
                <a:srgbClr val="D1E2F9"/>
              </a:gs>
            </a:gsLst>
            <a:lin ang="10800000" scaled="0"/>
          </a:grad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p:txBody>
      </p:sp>
      <p:sp>
        <p:nvSpPr>
          <p:cNvPr id="247" name="Shape 247"/>
          <p:cNvSpPr/>
          <p:nvPr/>
        </p:nvSpPr>
        <p:spPr>
          <a:xfrm>
            <a:off x="0" y="4880471"/>
            <a:ext cx="9144000" cy="263028"/>
          </a:xfrm>
          <a:prstGeom prst="rect">
            <a:avLst/>
          </a:prstGeom>
          <a:solidFill>
            <a:schemeClr val="lt2"/>
          </a:solid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Font typeface="Arial"/>
              <a:buNone/>
            </a:pPr>
            <a:r>
              <a:t/>
            </a:r>
            <a:endParaRPr b="1" i="0" sz="1000" u="none" cap="none" strike="noStrike">
              <a:solidFill>
                <a:schemeClr val="lt1"/>
              </a:solidFill>
              <a:latin typeface="Arial"/>
              <a:ea typeface="Arial"/>
              <a:cs typeface="Arial"/>
              <a:sym typeface="Arial"/>
            </a:endParaRPr>
          </a:p>
        </p:txBody>
      </p:sp>
      <p:sp>
        <p:nvSpPr>
          <p:cNvPr id="248" name="Shape 248"/>
          <p:cNvSpPr/>
          <p:nvPr>
            <p:ph type="title"/>
          </p:nvPr>
        </p:nvSpPr>
        <p:spPr>
          <a:xfrm>
            <a:off x="859316" y="1054946"/>
            <a:ext cx="7315200" cy="435769"/>
          </a:xfrm>
          <a:prstGeom prst="round2SameRect">
            <a:avLst>
              <a:gd fmla="val 16667" name="adj1"/>
              <a:gd fmla="val 0" name="adj2"/>
            </a:avLst>
          </a:prstGeom>
          <a:gradFill>
            <a:gsLst>
              <a:gs pos="0">
                <a:srgbClr val="113360"/>
              </a:gs>
              <a:gs pos="100000">
                <a:srgbClr val="BABABA"/>
              </a:gs>
            </a:gsLst>
            <a:lin ang="0" scaled="0"/>
          </a:gradFill>
          <a:ln>
            <a:noFill/>
          </a:ln>
        </p:spPr>
        <p:txBody>
          <a:bodyPr anchorCtr="0" anchor="ctr" bIns="45700" lIns="197950" rIns="91425" tIns="45700">
            <a:noAutofit/>
          </a:bodyPr>
          <a:lstStyle/>
          <a:p>
            <a:pPr indent="0" lvl="0" marL="0" marR="0" rtl="0" algn="l">
              <a:spcBef>
                <a:spcPts val="0"/>
              </a:spcBef>
              <a:spcAft>
                <a:spcPts val="0"/>
              </a:spcAft>
              <a:buSzPct val="25000"/>
              <a:buNone/>
            </a:pPr>
            <a:r>
              <a:rPr b="0" i="0" lang="en-GB" sz="2300" u="none" cap="none" strike="noStrike">
                <a:solidFill>
                  <a:schemeClr val="lt1"/>
                </a:solidFill>
                <a:latin typeface="Arial"/>
                <a:ea typeface="Arial"/>
                <a:cs typeface="Arial"/>
                <a:sym typeface="Arial"/>
              </a:rPr>
              <a:t>Governance - Decision Making - Problem Solving</a:t>
            </a:r>
          </a:p>
        </p:txBody>
      </p:sp>
      <p:sp>
        <p:nvSpPr>
          <p:cNvPr id="249" name="Shape 249"/>
          <p:cNvSpPr txBox="1"/>
          <p:nvPr>
            <p:ph idx="1" type="body"/>
          </p:nvPr>
        </p:nvSpPr>
        <p:spPr>
          <a:xfrm>
            <a:off x="1008042" y="1487276"/>
            <a:ext cx="7127913" cy="69681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B4CCE2"/>
              </a:buClr>
              <a:buSzPct val="25000"/>
              <a:buFont typeface="Arial"/>
              <a:buNone/>
            </a:pPr>
            <a:r>
              <a:t/>
            </a:r>
            <a:endParaRPr b="1" i="0" sz="1800" u="none" cap="none" strike="noStrike">
              <a:solidFill>
                <a:srgbClr val="CB7F7F"/>
              </a:solidFill>
              <a:latin typeface="Ubuntu"/>
              <a:ea typeface="Ubuntu"/>
              <a:cs typeface="Ubuntu"/>
              <a:sym typeface="Ubuntu"/>
            </a:endParaRPr>
          </a:p>
          <a:p>
            <a:pPr indent="0" lvl="0" marL="0" marR="0" rtl="0" algn="l">
              <a:spcBef>
                <a:spcPts val="800"/>
              </a:spcBef>
              <a:spcAft>
                <a:spcPts val="0"/>
              </a:spcAft>
              <a:buClr>
                <a:srgbClr val="B4CCE2"/>
              </a:buClr>
              <a:buSzPct val="25000"/>
              <a:buFont typeface="Arial"/>
              <a:buNone/>
            </a:pPr>
            <a:br>
              <a:rPr b="1" i="0" lang="en-GB" sz="4000" u="none" cap="none" strike="noStrike">
                <a:solidFill>
                  <a:srgbClr val="CB7F7F"/>
                </a:solidFill>
                <a:latin typeface="Arial"/>
                <a:ea typeface="Arial"/>
                <a:cs typeface="Arial"/>
                <a:sym typeface="Arial"/>
              </a:rPr>
            </a:br>
          </a:p>
        </p:txBody>
      </p:sp>
      <p:sp>
        <p:nvSpPr>
          <p:cNvPr id="250" name="Shape 250"/>
          <p:cNvSpPr/>
          <p:nvPr/>
        </p:nvSpPr>
        <p:spPr>
          <a:xfrm>
            <a:off x="1961001" y="0"/>
            <a:ext cx="5221994" cy="1049356"/>
          </a:xfrm>
          <a:prstGeom prst="rect">
            <a:avLst/>
          </a:prstGeom>
          <a:blipFill rotWithShape="1">
            <a:blip r:embed="rId3">
              <a:alphaModFix amt="29000"/>
            </a:blip>
            <a:stretch>
              <a:fillRect b="0" l="0" r="0" t="0"/>
            </a:stretch>
          </a:blipFill>
          <a:ln>
            <a:noFill/>
          </a:ln>
        </p:spPr>
        <p:txBody>
          <a:bodyPr anchorCtr="0" anchor="t" bIns="45700" lIns="91425" rIns="91425" tIns="45700">
            <a:noAutofit/>
          </a:bodyPr>
          <a:lstStyle/>
          <a:p>
            <a:pPr indent="0" lvl="0" marL="0" marR="0" rtl="0" algn="r">
              <a:spcBef>
                <a:spcPts val="0"/>
              </a:spcBef>
              <a:spcAft>
                <a:spcPts val="0"/>
              </a:spcAft>
              <a:buNone/>
            </a:pPr>
            <a:r>
              <a:t/>
            </a:r>
            <a:endParaRPr b="1" sz="1000">
              <a:solidFill>
                <a:schemeClr val="lt1"/>
              </a:solidFill>
              <a:latin typeface="Arial"/>
              <a:ea typeface="Arial"/>
              <a:cs typeface="Arial"/>
              <a:sym typeface="Arial"/>
            </a:endParaRPr>
          </a:p>
        </p:txBody>
      </p:sp>
      <p:sp>
        <p:nvSpPr>
          <p:cNvPr id="251" name="Shape 251"/>
          <p:cNvSpPr txBox="1"/>
          <p:nvPr/>
        </p:nvSpPr>
        <p:spPr>
          <a:xfrm>
            <a:off x="6963595" y="4842708"/>
            <a:ext cx="2180405" cy="33855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lang="en-GB" sz="1600">
                <a:solidFill>
                  <a:schemeClr val="lt1"/>
                </a:solidFill>
                <a:latin typeface="Arial"/>
                <a:ea typeface="Arial"/>
                <a:cs typeface="Arial"/>
                <a:sym typeface="Arial"/>
              </a:rPr>
              <a:t>www.GDPconsulting.ca</a:t>
            </a:r>
          </a:p>
        </p:txBody>
      </p:sp>
      <p:sp>
        <p:nvSpPr>
          <p:cNvPr id="252" name="Shape 252"/>
          <p:cNvSpPr txBox="1"/>
          <p:nvPr/>
        </p:nvSpPr>
        <p:spPr>
          <a:xfrm>
            <a:off x="997025" y="1670340"/>
            <a:ext cx="7050795" cy="1754325"/>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GB" sz="2800">
                <a:solidFill>
                  <a:srgbClr val="CB7F7F"/>
                </a:solidFill>
                <a:latin typeface="Arial"/>
                <a:ea typeface="Arial"/>
                <a:cs typeface="Arial"/>
                <a:sym typeface="Arial"/>
              </a:rPr>
              <a:t>Read testimonials from our clients </a:t>
            </a:r>
            <a:br>
              <a:rPr b="1" lang="en-GB" sz="2000">
                <a:solidFill>
                  <a:srgbClr val="CB7F7F"/>
                </a:solidFill>
                <a:latin typeface="Arial"/>
                <a:ea typeface="Arial"/>
                <a:cs typeface="Arial"/>
                <a:sym typeface="Arial"/>
              </a:rPr>
            </a:br>
            <a:r>
              <a:rPr b="1" lang="en-GB" sz="2000">
                <a:solidFill>
                  <a:srgbClr val="CB7F7F"/>
                </a:solidFill>
                <a:latin typeface="Arial"/>
                <a:ea typeface="Arial"/>
                <a:cs typeface="Arial"/>
                <a:sym typeface="Arial"/>
              </a:rPr>
              <a:t>(they are real and verbatim</a:t>
            </a:r>
          </a:p>
          <a:p>
            <a:pPr indent="0" lvl="0" marL="0" marR="0" rtl="0" algn="ctr">
              <a:spcBef>
                <a:spcPts val="0"/>
              </a:spcBef>
              <a:spcAft>
                <a:spcPts val="0"/>
              </a:spcAft>
              <a:buSzPct val="25000"/>
              <a:buNone/>
            </a:pPr>
            <a:r>
              <a:rPr b="1" lang="en-GB" sz="2000" u="sng">
                <a:solidFill>
                  <a:schemeClr val="hlink"/>
                </a:solidFill>
                <a:latin typeface="Arial"/>
                <a:ea typeface="Arial"/>
                <a:cs typeface="Arial"/>
                <a:sym typeface="Arial"/>
                <a:hlinkClick r:id="rId4"/>
              </a:rPr>
              <a:t>www.gdpconsulting.ca</a:t>
            </a:r>
            <a:br>
              <a:rPr b="1" lang="en-GB" sz="2000">
                <a:solidFill>
                  <a:srgbClr val="CB7F7F"/>
                </a:solidFill>
                <a:latin typeface="Arial"/>
                <a:ea typeface="Arial"/>
                <a:cs typeface="Arial"/>
                <a:sym typeface="Arial"/>
              </a:rPr>
            </a:br>
            <a:br>
              <a:rPr b="1" lang="en-GB" sz="2000">
                <a:solidFill>
                  <a:srgbClr val="CB7F7F"/>
                </a:solidFill>
                <a:latin typeface="Arial"/>
                <a:ea typeface="Arial"/>
                <a:cs typeface="Arial"/>
                <a:sym typeface="Arial"/>
              </a:rPr>
            </a:br>
            <a:r>
              <a:rPr b="1" lang="en-GB" sz="2000">
                <a:solidFill>
                  <a:srgbClr val="CB7F7F"/>
                </a:solidFill>
                <a:latin typeface="Arial"/>
                <a:ea typeface="Arial"/>
                <a:cs typeface="Arial"/>
                <a:sym typeface="Arial"/>
              </a:rPr>
              <a:t>Contact us: </a:t>
            </a:r>
            <a:r>
              <a:rPr b="1" lang="en-GB" sz="2000" u="sng">
                <a:solidFill>
                  <a:schemeClr val="hlink"/>
                </a:solidFill>
                <a:latin typeface="Arial"/>
                <a:ea typeface="Arial"/>
                <a:cs typeface="Arial"/>
                <a:sym typeface="Arial"/>
                <a:hlinkClick r:id="rId5"/>
              </a:rPr>
              <a:t>info@gdpconsulting.ca</a:t>
            </a:r>
          </a:p>
        </p:txBody>
      </p:sp>
      <p:sp>
        <p:nvSpPr>
          <p:cNvPr id="253" name="Shape 253"/>
          <p:cNvSpPr txBox="1"/>
          <p:nvPr/>
        </p:nvSpPr>
        <p:spPr>
          <a:xfrm>
            <a:off x="1266938" y="3623055"/>
            <a:ext cx="6610121" cy="746358"/>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lang="en-GB" sz="4250" u="sng">
                <a:solidFill>
                  <a:srgbClr val="CB7F7F"/>
                </a:solidFill>
                <a:latin typeface="Arial"/>
                <a:ea typeface="Arial"/>
                <a:cs typeface="Arial"/>
                <a:sym typeface="Arial"/>
              </a:rPr>
              <a:t>Talk to us: (709)753-9935</a:t>
            </a: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Default Design">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